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F9F1-C208-4F3E-A08C-F8B336664BC2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DFE5-008E-4451-9558-33A046FA7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78595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страницам истории</a:t>
            </a:r>
          </a:p>
        </p:txBody>
      </p:sp>
      <p:pic>
        <p:nvPicPr>
          <p:cNvPr id="5" name="Picture 4" descr="1d9e6cdc1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Рисунок 19" descr="C:\Users\root\Desktop\3 тур\фото-вопросы\фото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3714744" cy="463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995" t="1381" r="3167" b="59955"/>
          <a:stretch/>
        </p:blipFill>
        <p:spPr bwMode="auto">
          <a:xfrm>
            <a:off x="1500166" y="1785926"/>
            <a:ext cx="671517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428604"/>
            <a:ext cx="1614470" cy="122553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C:\Users\root\Desktop\3 тур\фото-вопросы\фото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5736493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vandrouka.by/wp-content/uploads/2012/05/DSC_0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4214842" cy="542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belarus.nemiga.info/polotsk/charodey.jpg"/>
          <p:cNvPicPr/>
          <p:nvPr/>
        </p:nvPicPr>
        <p:blipFill rotWithShape="1">
          <a:blip r:embed="rId3" cstate="print"/>
          <a:srcRect l="38310" t="36711" r="38873" b="45989"/>
          <a:stretch/>
        </p:blipFill>
        <p:spPr bwMode="auto">
          <a:xfrm rot="10800000" flipV="1">
            <a:off x="2428860" y="2214554"/>
            <a:ext cx="4360946" cy="218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holiday.by/files/sights/polotsk_1812_0004-47d43e64b2a1b534090b94f8af7373fb-thumb-470x256-croprat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715663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elcometobelarus.ru/media/k2/items/cache/73608782f50eb6af17bb69bdcd662692_XL.jp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57831" r="49035"/>
          <a:stretch/>
        </p:blipFill>
        <p:spPr bwMode="auto">
          <a:xfrm>
            <a:off x="1285852" y="2071678"/>
            <a:ext cx="6891098" cy="397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14" descr="C:\Users\root\Desktop\3 тур\фото-вопросы\фот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7886321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kzbydocs.com/tw_files2/urls_41/43/d-42574/7z-docs/1_html_m7e7e71a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669568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1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18" descr="C:\Users\root\Desktop\3 тур\фото-вопросы\фото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398660" cy="475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6644" y="428604"/>
            <a:ext cx="1614470" cy="12255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Quest 18:  по страницам истории</vt:lpstr>
      <vt:lpstr>1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18: по страницам истории</dc:title>
  <dc:creator>Admin</dc:creator>
  <cp:lastModifiedBy>Admin</cp:lastModifiedBy>
  <cp:revision>3</cp:revision>
  <dcterms:created xsi:type="dcterms:W3CDTF">2016-04-25T11:49:27Z</dcterms:created>
  <dcterms:modified xsi:type="dcterms:W3CDTF">2016-04-25T12:11:30Z</dcterms:modified>
</cp:coreProperties>
</file>