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26" name="Google Shape;26;p2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on left, text on right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13" name="Google Shape;13;p1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Relationship Id="rId5" Type="http://schemas.openxmlformats.org/officeDocument/2006/relationships/image" Target="../media/image18.pn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" name="Google Shape;5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81187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1341437"/>
            <a:ext cx="2052637" cy="51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075" y="692150"/>
            <a:ext cx="1924050" cy="468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487" y="1897062"/>
            <a:ext cx="2001837" cy="49609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/>
          <p:nvPr/>
        </p:nvSpPr>
        <p:spPr>
          <a:xfrm>
            <a:off x="395287" y="3284537"/>
            <a:ext cx="6477000" cy="3343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rsiva"/>
              </a:rPr>
              <a:t>Стиль модерн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Стекло как один из главных декоративных материалов</a:t>
            </a:r>
            <a:endParaRPr/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484312"/>
            <a:ext cx="2513012" cy="379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937" y="1484312"/>
            <a:ext cx="26098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212" y="4149725"/>
            <a:ext cx="3482975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2225" y="1989137"/>
            <a:ext cx="2592387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Стекло как один из главных декоративных материалов</a:t>
            </a:r>
            <a:endParaRPr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700212"/>
            <a:ext cx="3562350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628775"/>
            <a:ext cx="29241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Эктор Гимар</a:t>
            </a:r>
            <a:endParaRPr/>
          </a:p>
        </p:txBody>
      </p:sp>
      <p:sp>
        <p:nvSpPr>
          <p:cNvPr id="145" name="Google Shape;145;p17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17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Эктор Гимар HECTOR GUIMARD (1867-1942 ) - французский архитектор и дизайнер. Самый яркий представитель стиля Ар Нуво во Франции. </a:t>
            </a:r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25" y="1557337"/>
            <a:ext cx="3336925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idx="4294967295" type="title"/>
          </p:nvPr>
        </p:nvSpPr>
        <p:spPr>
          <a:xfrm>
            <a:off x="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Эктор Гимар (1867-1942)</a:t>
            </a:r>
            <a:endParaRPr/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484312"/>
            <a:ext cx="3787775" cy="469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2492375"/>
            <a:ext cx="4500562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4643437" y="1052512"/>
            <a:ext cx="3548062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Разработка дизайна метрополитена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1898-1904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4294967295" type="title"/>
          </p:nvPr>
        </p:nvSpPr>
        <p:spPr>
          <a:xfrm>
            <a:off x="611187" y="333375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Эктор Гимар. Ворота особняка Беранже. 1897-1898</a:t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1268412"/>
            <a:ext cx="3903662" cy="5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4294967295" type="title"/>
          </p:nvPr>
        </p:nvSpPr>
        <p:spPr>
          <a:xfrm>
            <a:off x="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Эктор Гимар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981075"/>
            <a:ext cx="4451350" cy="365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2924175"/>
            <a:ext cx="34925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519112" y="4899025"/>
            <a:ext cx="24257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Э. Гимар. Диван. 1897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4911725" y="5834062"/>
            <a:ext cx="38639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Э. Гимар. Балконная решетка. 1909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457200" y="274637"/>
            <a:ext cx="8229600" cy="6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457200" y="476250"/>
            <a:ext cx="8229600" cy="564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Интерьер помещения, созданного в данном стиле, представляет собой единое целое – различные узоры повторяются в очертаниях мебели, изображены на тканях и могут повторяться в аксессуарах.</a:t>
            </a: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Модерн предстал как смелое разрушение классических традиций и, одновременно с этим,  явил стилистическое единство через объединение разнородных по своей природе конструкций и форм путём внешнего воздействия на них текучего обволакивающего орнаментального декора.</a:t>
            </a:r>
            <a:endParaRPr b="0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Наибольшую известность модерн получил на всемирной выставке в Париже (1900). После 1910 значение модерна стало угасать.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457200" y="188912"/>
            <a:ext cx="8229600" cy="85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457200" y="476250"/>
            <a:ext cx="8229600" cy="564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Модерн (фр.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современный) - художественный стиль в европейском и американском искусстве конца XIX - начала XX вв. (другое название арт нуво).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различных странах приняты иные названия стиля "модерн":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"ар нуво"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Nouveau</a:t>
            </a: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во Франции, Бельгии,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"югендстиль"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Jugendstil</a:t>
            </a: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в Германии,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"сецессион"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Sezession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в Австрии,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"либерти"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 в Италии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Визитная карточка стиля- вышивка Германа Обриста «Удар бича» («Цикламен»)</a:t>
            </a:r>
            <a:endParaRPr/>
          </a:p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628775"/>
            <a:ext cx="8208962" cy="469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57200" y="274637"/>
            <a:ext cx="8229600" cy="6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68312" y="333375"/>
            <a:ext cx="8229600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Девиз модерна – «Назад к природе».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Основной признак стиля модерн - декоративность,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основной мотив - вьющееся растение,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основной принцип - уподобление рукотворной формы природной и наоборот.</a:t>
            </a:r>
            <a:r>
              <a:rPr b="0" i="0" lang="en-US" sz="3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Модерн – это изысканный стиль для красивой жизни, стиль гармонии, лёгкой недосказанности, асимметрии и мягких изгибов.</a:t>
            </a:r>
            <a:endParaRPr/>
          </a:p>
          <a:p>
            <a:pPr indent="-20066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Виктор Орта</a:t>
            </a:r>
            <a:endParaRPr/>
          </a:p>
        </p:txBody>
      </p:sp>
      <p:sp>
        <p:nvSpPr>
          <p:cNvPr id="88" name="Google Shape;88;p10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0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Bиктор Орта (Victor Horta, 1861 —1947) — бельгийский архитектор, один из основателей стиля модерн (Art Nouveau) в архитектуре. </a:t>
            </a:r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557337"/>
            <a:ext cx="3960812" cy="350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idx="4294967295" type="title"/>
          </p:nvPr>
        </p:nvSpPr>
        <p:spPr>
          <a:xfrm>
            <a:off x="457200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Виктор Орта</a:t>
            </a:r>
            <a:endParaRPr/>
          </a:p>
        </p:txBody>
      </p:sp>
      <p:sp>
        <p:nvSpPr>
          <p:cNvPr id="96" name="Google Shape;96;p11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11"/>
          <p:cNvSpPr txBox="1"/>
          <p:nvPr>
            <p:ph idx="4294967295" type="body"/>
          </p:nvPr>
        </p:nvSpPr>
        <p:spPr>
          <a:xfrm>
            <a:off x="5364162" y="1600200"/>
            <a:ext cx="33226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Дом Тасселя (Брюссель, 1893)</a:t>
            </a:r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908050"/>
            <a:ext cx="4468812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idx="4294967295" type="title"/>
          </p:nvPr>
        </p:nvSpPr>
        <p:spPr>
          <a:xfrm>
            <a:off x="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Виктор Орта. Дом Тасселя. </a:t>
            </a:r>
            <a:br>
              <a:rPr b="1" i="0" lang="en-US" sz="3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3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1893. Брюссель</a:t>
            </a:r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2927350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237" y="2492375"/>
            <a:ext cx="3181350" cy="4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7587" y="1268412"/>
            <a:ext cx="3046412" cy="408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457200" y="274637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Черты стиля модерн</a:t>
            </a:r>
            <a:endParaRPr/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457200" y="836612"/>
            <a:ext cx="82296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Переосмысление и стилизация черт разных эпох.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единого синтетического стиля, основанного на принципах асимметрии, орнаментальности, декоративности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Отказ от прямых линий и углов в пользу плавных, изогнутых линий, повторяющих очертания природных объектов.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Сочетание типичных форм и линий с высокими технологиями, обеспечивающими удобство и уют.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Использование различных материалов в декорировании: металла, дерева, стекла, камня, гипса.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Цветовое оформление – неяркие приглушённые тона светло-зелёного, лилового, жемчужно-серого и насыщенные золото и охра 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-3132137" y="4581525"/>
            <a:ext cx="457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412875"/>
            <a:ext cx="4152900" cy="25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4148137"/>
            <a:ext cx="4249737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5962" y="1628775"/>
            <a:ext cx="297180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>
            <p:ph idx="4294967295" type="title"/>
          </p:nvPr>
        </p:nvSpPr>
        <p:spPr>
          <a:xfrm>
            <a:off x="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Металлическая решетка в стиле модерн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чение">
  <a:themeElements>
    <a:clrScheme name="default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003399"/>
      </a:accent3>
      <a:accent4>
        <a:srgbClr val="0099CC"/>
      </a:accent4>
      <a:accent5>
        <a:srgbClr val="A886E0"/>
      </a:accent5>
      <a:accent6>
        <a:srgbClr val="003399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