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1"/>
  </p:notesMasterIdLst>
  <p:sldIdLst>
    <p:sldId id="283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70" r:id="rId15"/>
    <p:sldId id="273" r:id="rId16"/>
    <p:sldId id="272" r:id="rId17"/>
    <p:sldId id="274" r:id="rId18"/>
    <p:sldId id="275" r:id="rId19"/>
    <p:sldId id="284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тьяна Полюхович" initials="Т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00"/>
    <a:srgbClr val="DE3422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383" autoAdjust="0"/>
  </p:normalViewPr>
  <p:slideViewPr>
    <p:cSldViewPr>
      <p:cViewPr varScale="1">
        <p:scale>
          <a:sx n="90" d="100"/>
          <a:sy n="90" d="100"/>
        </p:scale>
        <p:origin x="10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0-03T19:32:40.582" idx="1">
    <p:pos x="1291" y="1078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EB4E1B6D-1E25-43CD-85E1-03B6A16B38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4551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4BAE36-857C-44DA-A6C7-AECA620A225F}" type="slidenum">
              <a:rPr lang="ru-RU" altLang="ru-RU"/>
              <a:pPr>
                <a:spcBef>
                  <a:spcPct val="0"/>
                </a:spcBef>
              </a:pPr>
              <a:t>1</a:t>
            </a:fld>
            <a:endParaRPr lang="ru-RU" altLang="ru-RU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  <a:t>На рабочем поле щелкаем по выбранным учениками вариантам (например Мудрость народа – 100), происходит переход на поле вопроса, после ответа учеников, нажмите на кнопку Ответ, кнопка исчезнет вместе с правильным ответом и появится кнопка для перехода к игровому полю для продолжения игры.</a:t>
            </a:r>
          </a:p>
        </p:txBody>
      </p:sp>
    </p:spTree>
    <p:extLst>
      <p:ext uri="{BB962C8B-B14F-4D97-AF65-F5344CB8AC3E}">
        <p14:creationId xmlns:p14="http://schemas.microsoft.com/office/powerpoint/2010/main" val="4012979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186BC2-E5E3-4FC6-BB5A-DAEFC7B3559E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8127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9C7C9E-F39F-4670-8B97-8E572A055AB8}" type="slidenum">
              <a:rPr lang="ru-RU" altLang="ru-RU"/>
              <a:pPr>
                <a:spcBef>
                  <a:spcPct val="0"/>
                </a:spcBef>
              </a:pPr>
              <a:t>7</a:t>
            </a:fld>
            <a:endParaRPr lang="ru-RU" altLang="ru-RU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803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B8A04B-CCA1-44F9-B1B3-EFCCDA839ED8}" type="slidenum">
              <a:rPr lang="ru-RU" altLang="ru-RU"/>
              <a:pPr>
                <a:spcBef>
                  <a:spcPct val="0"/>
                </a:spcBef>
              </a:pPr>
              <a:t>8</a:t>
            </a:fld>
            <a:endParaRPr lang="ru-RU" altLang="ru-RU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235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1B76838-065E-4B17-AD8E-E3ED64B34219}" type="slidenum">
              <a:rPr lang="ru-RU" altLang="ru-RU"/>
              <a:pPr>
                <a:spcBef>
                  <a:spcPct val="0"/>
                </a:spcBef>
              </a:pPr>
              <a:t>10</a:t>
            </a:fld>
            <a:endParaRPr lang="ru-RU" altLang="ru-R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4043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D23A9E-C37A-41F5-A7A6-B5119863B0C3}" type="slidenum">
              <a:rPr lang="ru-RU" altLang="ru-RU"/>
              <a:pPr>
                <a:spcBef>
                  <a:spcPct val="0"/>
                </a:spcBef>
              </a:pPr>
              <a:t>13</a:t>
            </a:fld>
            <a:endParaRPr lang="ru-RU" altLang="ru-R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br>
              <a:rPr lang="ru-RU" altLang="ru-RU"/>
            </a:br>
            <a:r>
              <a:rPr lang="ru-RU" altLang="ru-RU"/>
              <a:t>“Волк на псарне” </a:t>
            </a:r>
            <a:r>
              <a:rPr lang="ru-RU" altLang="ru-RU" i="1"/>
              <a:t>(пребывание Наполеона в Москве)</a:t>
            </a:r>
            <a:br>
              <a:rPr lang="ru-RU" altLang="ru-RU"/>
            </a:br>
            <a:r>
              <a:rPr lang="ru-RU" altLang="ru-RU"/>
              <a:t>“Собачья дружба” </a:t>
            </a:r>
            <a:r>
              <a:rPr lang="ru-RU" altLang="ru-RU" i="1"/>
              <a:t>(Венский конгресс)</a:t>
            </a:r>
            <a:br>
              <a:rPr lang="ru-RU" altLang="ru-RU"/>
            </a:br>
            <a:r>
              <a:rPr lang="ru-RU" altLang="ru-RU"/>
              <a:t>“Чиж и Ёж” </a:t>
            </a:r>
            <a:r>
              <a:rPr lang="ru-RU" altLang="ru-RU" i="1"/>
              <a:t>(восхваление Александра I)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8801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067178-F3CA-4C58-9290-8FDAEDE0B1A8}" type="slidenum">
              <a:rPr lang="ru-RU" altLang="ru-RU"/>
              <a:pPr>
                <a:spcBef>
                  <a:spcPct val="0"/>
                </a:spcBef>
              </a:pPr>
              <a:t>15</a:t>
            </a:fld>
            <a:endParaRPr lang="ru-RU" alt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5542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2C5156-AAB2-4B91-8EF3-4CC3CCA995D5}" type="slidenum">
              <a:rPr lang="ru-RU" altLang="ru-RU"/>
              <a:pPr>
                <a:spcBef>
                  <a:spcPct val="0"/>
                </a:spcBef>
              </a:pPr>
              <a:t>19</a:t>
            </a:fld>
            <a:endParaRPr lang="ru-RU" alt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096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6D10CE-5F53-47C1-9C17-D082A77D65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382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32549-AD7D-44BC-B490-D13B318312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343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5C71-17D6-4E25-8134-09E080371C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427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F0765-9E98-4041-B90B-29A65617ED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7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54404-D3F6-4C14-8266-257025DA2A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937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A5938-8428-43EB-A4F4-DF91503052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38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7E7C-4420-41BE-B12A-3974E63C50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246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CF28E-1301-48F3-86AD-0A68D2DEDC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341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787F4-5F70-417E-B9B8-B47BECFDBE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968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487E7-FC44-4194-A708-FD620B15FF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5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D34DF-A316-4E72-8A24-6ECF78A80C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04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EE92B79E-8C60-4124-8399-0A4B9F206B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3" Type="http://schemas.openxmlformats.org/officeDocument/2006/relationships/slide" Target="slide7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5" Type="http://schemas.openxmlformats.org/officeDocument/2006/relationships/slide" Target="slide16.xml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comments" Target="../comments/comment1.xml"/><Relationship Id="rId4" Type="http://schemas.openxmlformats.org/officeDocument/2006/relationships/slide" Target="slide11.xml"/><Relationship Id="rId9" Type="http://schemas.openxmlformats.org/officeDocument/2006/relationships/slide" Target="slide15.xml"/><Relationship Id="rId1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3078" name="Picture 6" descr="C:\Users\USER\Desktop\презентации поле чудес\img_081113150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39"/>
            <a:ext cx="2714625" cy="237172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470201" y="476672"/>
            <a:ext cx="5436097" cy="1977950"/>
          </a:xfrm>
        </p:spPr>
        <p:txBody>
          <a:bodyPr/>
          <a:lstStyle/>
          <a:p>
            <a:pPr eaLnBrk="1" hangingPunct="1"/>
            <a:r>
              <a:rPr lang="ru-RU" altLang="ru-RU" sz="4000" b="1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Полоцковедение</a:t>
            </a:r>
          </a:p>
          <a:p>
            <a:pPr eaLnBrk="1" hangingPunct="1"/>
            <a:r>
              <a:rPr lang="ru-RU" altLang="ru-RU" sz="4000" b="1" i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6 </a:t>
            </a:r>
            <a:r>
              <a:rPr lang="ru-RU" altLang="ru-RU" sz="4000" b="1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класс обобщение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584" y="2401912"/>
            <a:ext cx="6405981" cy="4181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3568" y="5297998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355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3568" y="4869373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483768" y="4693766"/>
            <a:ext cx="237626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150000"/>
              </a:lnSpc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  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Воин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03709" y="1772816"/>
            <a:ext cx="6841182" cy="216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Как звали брата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Гедемина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, который правил в Полоцком княжестве после вхождения Полоцка в  состав ВКЛ </a:t>
            </a:r>
          </a:p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в 1307 году?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4</a:t>
            </a: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5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4"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animBg="1"/>
      <p:bldP spid="23557" grpId="0"/>
      <p:bldP spid="23558" grpId="0"/>
      <p:bldP spid="2355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411526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662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97972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06751" y="4005064"/>
            <a:ext cx="61390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Софийский собор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07504" y="1601024"/>
            <a:ext cx="842274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Самым  узнаваемым архитектурным памятником в Полоцке является…</a:t>
            </a:r>
            <a:endParaRPr lang="ru-RU" alt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6"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9" grpId="0"/>
      <p:bldP spid="26630" grpId="0"/>
      <p:bldP spid="266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7584" y="531627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765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584" y="4884475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195736" y="4005064"/>
            <a:ext cx="66746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Витебск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28625" y="2289094"/>
            <a:ext cx="8280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городе, кроме Полоцка, замки состояли из Нижнего и Верхнего</a:t>
            </a:r>
            <a:endParaRPr lang="ru-RU" altLang="ru-RU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6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0"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3" grpId="0"/>
      <p:bldP spid="27654" grpId="0"/>
      <p:bldP spid="276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381016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867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94921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564532" y="4647412"/>
            <a:ext cx="36203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Виленское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барокко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103568" y="1700808"/>
            <a:ext cx="64211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Как называется архитектурный стиль современного Софийского собора?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8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4"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7" grpId="0"/>
      <p:bldP spid="28678" grpId="0"/>
      <p:bldP spid="286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99592" y="5190798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969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99592" y="4758998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Архитектура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915816" y="4223831"/>
            <a:ext cx="35004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Костел святого Андрея </a:t>
            </a: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Баболи</a:t>
            </a:r>
            <a:endParaRPr lang="ru-RU" alt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sp>
        <p:nvSpPr>
          <p:cNvPr id="2" name="AutoShape 4" descr="http://go2.imgsmail.ru/imgpreview?key=6b113fee2533905b&amp;mb=imgdb_preview_300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41602"/>
            <a:ext cx="64177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Где в Полоцке находится второй  орган 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8"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  <p:bldP spid="29701" grpId="0"/>
      <p:bldP spid="297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084936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277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653136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Памятники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699792" y="4255919"/>
            <a:ext cx="46085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be-BY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Буква Ў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85664" y="1341438"/>
            <a:ext cx="633640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>
              <a:buNone/>
            </a:pPr>
            <a:r>
              <a:rPr lang="ru-RU" sz="3600" b="1" dirty="0">
                <a:latin typeface="Sylfaen" pitchFamily="18" charset="0"/>
              </a:rPr>
              <a:t>Какой буквы нет ни в одном другом алфавите , а есть только в белорусском и ей поставлен памятный знак в городе Полоцк?</a:t>
            </a: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323" y="5084936"/>
            <a:ext cx="2625290" cy="1673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70"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 animBg="1"/>
      <p:bldP spid="32773" grpId="0"/>
      <p:bldP spid="32774" grpId="0"/>
      <p:bldP spid="327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5687" y="556553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174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5687" y="5133735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Памятники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250769" y="3920547"/>
            <a:ext cx="410442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Андрею </a:t>
            </a:r>
            <a:r>
              <a:rPr lang="ru-RU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Ольгердовичу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51249" y="1628800"/>
            <a:ext cx="79779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ctr">
              <a:buNone/>
            </a:pPr>
            <a:r>
              <a:rPr lang="ru-RU" sz="3600" b="1" dirty="0">
                <a:latin typeface="Sylfaen" pitchFamily="18" charset="0"/>
              </a:rPr>
              <a:t>Памятник этому  последнему  князю  Полоцка поставлен на частные средства и находится рядом с музеем рыцарства.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1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6"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 animBg="1"/>
      <p:bldP spid="31749" grpId="0"/>
      <p:bldP spid="31750" grpId="0"/>
      <p:bldP spid="317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5562570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379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5130770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Книги и летописи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807233" y="3748853"/>
            <a:ext cx="3672408" cy="2763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Полоцк,  около  корпуса исторического факультета ПГУ.</a:t>
            </a:r>
          </a:p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Новополоцк, старое  здание ПГУ, 1 этаж.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49238" y="1844824"/>
            <a:ext cx="87153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>
              <a:buNone/>
            </a:pPr>
            <a:r>
              <a:rPr lang="ru-RU" sz="3600" b="1" dirty="0">
                <a:latin typeface="Sylfaen" pitchFamily="18" charset="0"/>
              </a:rPr>
              <a:t>Где находятся памятники  собирательному образу студента и студентки?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4"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animBg="1"/>
      <p:bldP spid="33797" grpId="0"/>
      <p:bldP spid="33798" grpId="0"/>
      <p:bldP spid="337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5576" y="4868912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3481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5576" y="4437112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Книги и летописи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55245" y="1556792"/>
            <a:ext cx="8102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Sylfaen" pitchFamily="18" charset="0"/>
              </a:rPr>
              <a:t> </a:t>
            </a:r>
            <a:r>
              <a:rPr lang="ru-RU" sz="3600" b="1" dirty="0">
                <a:latin typeface="Sylfaen" pitchFamily="18" charset="0"/>
              </a:rPr>
              <a:t>В каком году в Полоцке появился памятник Всеславу </a:t>
            </a:r>
            <a:r>
              <a:rPr lang="ru-RU" sz="3600" b="1" dirty="0" err="1">
                <a:latin typeface="Sylfaen" pitchFamily="18" charset="0"/>
              </a:rPr>
              <a:t>Брячиславовичу</a:t>
            </a:r>
            <a:r>
              <a:rPr lang="ru-RU" sz="3600" b="1" dirty="0">
                <a:latin typeface="Sylfaen" pitchFamily="18" charset="0"/>
              </a:rPr>
              <a:t> и что на нем написано?</a:t>
            </a:r>
            <a:endParaRPr lang="ru-RU" altLang="ru-RU" sz="3600" b="1" dirty="0">
              <a:latin typeface="Sylfaen" pitchFamily="18" charset="0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51795" y="3720554"/>
            <a:ext cx="62646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2438" algn="just">
              <a:buNone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2007 год. Великому князю полоцкому.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8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18"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animBg="1"/>
      <p:bldP spid="34822" grpId="0"/>
      <p:bldP spid="34823" grpId="0" animBg="1"/>
      <p:bldP spid="348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44824"/>
            <a:ext cx="727314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</a:t>
            </a:r>
          </a:p>
          <a:p>
            <a:pPr algn="ctr"/>
            <a:r>
              <a:rPr lang="ru-RU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СОТРУДНИЧЕСТВО!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1555750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638425" y="155416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632325" y="1555750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5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648450" y="1555750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7" name="AutoShap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300" y="271621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8" name="AutoShape 1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649538" y="2714625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59" name="AutoShape 1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643438" y="271621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0" name="AutoShape 12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659563" y="271621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2" name="AutoShape 1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22300" y="3868738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3" name="AutoShape 1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649538" y="3867150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4" name="AutoShape 1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643438" y="3868738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5" name="AutoShape 1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659563" y="3868738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7" name="AutoShape 19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22300" y="5021263"/>
            <a:ext cx="1871663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8" name="AutoShape 20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2649538" y="5019675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69" name="AutoShape 21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4643438" y="502126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070" name="AutoShape 22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659563" y="5021263"/>
            <a:ext cx="1871662" cy="10350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1547813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638425" y="154622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632325" y="1547813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5" name="AutoShape 7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648450" y="1547813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100</a:t>
            </a:r>
          </a:p>
        </p:txBody>
      </p:sp>
      <p:sp>
        <p:nvSpPr>
          <p:cNvPr id="6" name="AutoShap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300" y="270827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7" name="AutoShape 1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649538" y="2706688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8" name="AutoShape 1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643438" y="270827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9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659563" y="270827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200</a:t>
            </a:r>
          </a:p>
        </p:txBody>
      </p:sp>
      <p:sp>
        <p:nvSpPr>
          <p:cNvPr id="10" name="AutoShape 1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22300" y="3860800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1" name="AutoShape 15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2649538" y="3859213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2" name="AutoShape 1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643438" y="3860800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3" name="AutoShape 1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659563" y="3860800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300</a:t>
            </a:r>
          </a:p>
        </p:txBody>
      </p:sp>
      <p:sp>
        <p:nvSpPr>
          <p:cNvPr id="14" name="AutoShape 19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22300" y="5013325"/>
            <a:ext cx="1871663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5" name="AutoShape 2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649538" y="5011738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6" name="AutoShape 21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4643438" y="501332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17" name="AutoShape 22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659563" y="5013325"/>
            <a:ext cx="1871662" cy="10350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en-US" sz="4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ea typeface="+mn-ea"/>
                <a:cs typeface="+mn-cs"/>
              </a:rPr>
              <a:t>400</a:t>
            </a: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611188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Даты и </a:t>
            </a:r>
          </a:p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события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627313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Личность</a:t>
            </a:r>
          </a:p>
          <a:p>
            <a:pPr algn="ctr" eaLnBrk="1" hangingPunct="1">
              <a:defRPr/>
            </a:pPr>
            <a:r>
              <a:rPr lang="ru-RU" sz="16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 </a:t>
            </a: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в истории</a:t>
            </a:r>
            <a:endParaRPr lang="en-US" sz="16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charset="0"/>
            </a:endParaRPr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4643438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Архитектура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>
            <a:off x="6659563" y="404813"/>
            <a:ext cx="1871662" cy="1052512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Памятники</a:t>
            </a:r>
            <a:endParaRPr lang="en-US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charset="0"/>
            </a:endParaRPr>
          </a:p>
        </p:txBody>
      </p:sp>
      <p:sp>
        <p:nvSpPr>
          <p:cNvPr id="8230" name="AutoShape 34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48713" y="6524625"/>
            <a:ext cx="395287" cy="333375"/>
          </a:xfrm>
          <a:prstGeom prst="actionButtonHom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2" y="5657825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2309" name="AutoShape 2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2" y="5229200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9220" name="AutoShape 1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27711" y="4653136"/>
            <a:ext cx="57606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1307 году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57188" y="2354104"/>
            <a:ext cx="82804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Полоцк</a:t>
            </a:r>
          </a:p>
          <a:p>
            <a:pPr indent="45085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         вошёл в  состав ВКЛ?</a:t>
            </a: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endParaRPr lang="ru-RU" alt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4"/>
                  </p:tgtEl>
                </p:cond>
              </p:nextCondLst>
            </p:seq>
          </p:childTnLst>
        </p:cTn>
      </p:par>
    </p:tnLst>
    <p:bldLst>
      <p:bldP spid="12304" grpId="0" animBg="1"/>
      <p:bldP spid="12309" grpId="0" animBg="1"/>
      <p:bldP spid="12305" grpId="0"/>
      <p:bldP spid="12306" grpId="0"/>
      <p:bldP spid="123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956" y="5585817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741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956" y="5157192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67744" y="3585789"/>
            <a:ext cx="475252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На реке Неве в 1240 году и на Чудском озере в 1242 году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54603" y="1344613"/>
            <a:ext cx="792088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каких битвах вместе выступили  </a:t>
            </a:r>
            <a:r>
              <a:rPr lang="ru-RU" altLang="ru-RU" sz="4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полочане</a:t>
            </a: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и новгородцы против крестоносцев?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</a:rPr>
              <a:t>200</a:t>
            </a:r>
          </a:p>
        </p:txBody>
      </p:sp>
      <p:pic>
        <p:nvPicPr>
          <p:cNvPr id="4099" name="Picture 3" descr="D:\Полюхович\картинки школа\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69653" y="3213374"/>
            <a:ext cx="2613368" cy="3299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0"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3" grpId="0"/>
      <p:bldP spid="17414" grpId="0"/>
      <p:bldP spid="174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4925" y="5657825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84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4925" y="5229200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Даты и события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339753" y="4611728"/>
            <a:ext cx="25922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1021 год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55576" y="2071688"/>
            <a:ext cx="741682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при князе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Брячиславе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Изяславиче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к Полоцку были присоединены города </a:t>
            </a:r>
            <a:r>
              <a:rPr lang="ru-RU" alt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Усвяты</a:t>
            </a:r>
            <a:r>
              <a:rPr lang="ru-RU" alt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 и Витебск?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300</a:t>
            </a:r>
          </a:p>
        </p:txBody>
      </p:sp>
      <p:pic>
        <p:nvPicPr>
          <p:cNvPr id="5123" name="Picture 3" descr="D:\Полюхович\картинки школа\6c6d237e179e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997" y="4010817"/>
            <a:ext cx="2506138" cy="2192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4"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7" grpId="0"/>
      <p:bldP spid="18438" grpId="0"/>
      <p:bldP spid="184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4925" y="5873849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1945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4925" y="5445224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none"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Факты и события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979711" y="3356992"/>
            <a:ext cx="53252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1498 год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57188" y="1831464"/>
            <a:ext cx="8280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 каком году Полоцк получил     право на самоуправление?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</a:t>
            </a:r>
          </a:p>
        </p:txBody>
      </p:sp>
      <p:pic>
        <p:nvPicPr>
          <p:cNvPr id="8" name="Picture 2" descr="D:\Полюхович\картинки школа\341ce5847f29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362" y="4408485"/>
            <a:ext cx="1731259" cy="171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4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8"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461" grpId="0"/>
      <p:bldP spid="19462" grpId="0"/>
      <p:bldP spid="194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2" y="5801841"/>
            <a:ext cx="1474788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1507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2" y="5373216"/>
            <a:ext cx="1474788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483768" y="3429000"/>
            <a:ext cx="32019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Франциск Скорина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23528" y="1988840"/>
            <a:ext cx="849630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sz="2400" b="1" dirty="0"/>
              <a:t>Кто издал ,,Псалтырь</a:t>
            </a:r>
            <a:r>
              <a:rPr lang="en-US" sz="2400" b="1" dirty="0"/>
              <a:t>”</a:t>
            </a:r>
            <a:endParaRPr lang="ru-RU" sz="2400" b="1" dirty="0"/>
          </a:p>
          <a:p>
            <a:pPr algn="ctr">
              <a:buNone/>
            </a:pPr>
            <a:r>
              <a:rPr lang="ru-RU" sz="2400" b="1" dirty="0"/>
              <a:t>на 140 страниц 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9" grpId="0"/>
      <p:bldP spid="21510" grpId="0"/>
      <p:bldP spid="215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27584" y="5297785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253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584" y="4869160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23850" y="333375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59832" y="4455311"/>
            <a:ext cx="26642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Князь Борислав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23850" y="1916832"/>
            <a:ext cx="84966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450850" algn="ctr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Как звали старшего сына Всеслава Чародея ?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</a:rPr>
              <a:t>200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5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0"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/>
      <p:bldP spid="22533" grpId="0"/>
      <p:bldP spid="22534" grpId="0"/>
      <p:bldP spid="225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6933" y="5441801"/>
            <a:ext cx="1474787" cy="466725"/>
          </a:xfrm>
          <a:prstGeom prst="actionButtonBlank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Ответ</a:t>
            </a:r>
          </a:p>
        </p:txBody>
      </p:sp>
      <p:sp>
        <p:nvSpPr>
          <p:cNvPr id="2457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6933" y="5013176"/>
            <a:ext cx="1474787" cy="466725"/>
          </a:xfrm>
          <a:prstGeom prst="actionButtonBlank">
            <a:avLst/>
          </a:prstGeom>
          <a:solidFill>
            <a:srgbClr val="FF33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Comic Sans MS" panose="030F0702030302020204" pitchFamily="66" charset="0"/>
              </a:rPr>
              <a:t>Игра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357188" y="285750"/>
            <a:ext cx="7200900" cy="719138"/>
          </a:xfrm>
          <a:prstGeom prst="roundRect">
            <a:avLst>
              <a:gd name="adj" fmla="val 2378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Личность в истории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843808" y="4579247"/>
            <a:ext cx="39604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buNone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Всеслав </a:t>
            </a: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Брячиславович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93712" y="1844824"/>
            <a:ext cx="79928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При каком князе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призошёл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 наибольший расцвет Полоцкого княжества?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7812088" y="188913"/>
            <a:ext cx="1152525" cy="1152525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ru-RU" altLang="ru-RU" sz="4000" b="1" dirty="0">
                <a:solidFill>
                  <a:srgbClr val="C00000"/>
                </a:solidFill>
              </a:rPr>
              <a:t>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78"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1" grpId="0"/>
      <p:bldP spid="24582" grpId="0"/>
      <p:bldP spid="24583" grpId="0" animBg="1"/>
    </p:bldLst>
  </p:timing>
</p:sld>
</file>

<file path=ppt/theme/theme1.xml><?xml version="1.0" encoding="utf-8"?>
<a:theme xmlns:a="http://schemas.openxmlformats.org/drawingml/2006/main" name="Разрез">
  <a:themeElements>
    <a:clrScheme name="Разрез 8">
      <a:dk1>
        <a:srgbClr val="000000"/>
      </a:dk1>
      <a:lt1>
        <a:srgbClr val="D0DAE2"/>
      </a:lt1>
      <a:dk2>
        <a:srgbClr val="000000"/>
      </a:dk2>
      <a:lt2>
        <a:srgbClr val="E7EDF1"/>
      </a:lt2>
      <a:accent1>
        <a:srgbClr val="33CCCC"/>
      </a:accent1>
      <a:accent2>
        <a:srgbClr val="0099CC"/>
      </a:accent2>
      <a:accent3>
        <a:srgbClr val="E4EAEE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8080"/>
      </a:folHlink>
    </a:clrScheme>
    <a:fontScheme name="Разрез">
      <a:majorFont>
        <a:latin typeface="Tahoma"/>
        <a:ea typeface="Arial Unicode MS"/>
        <a:cs typeface="Arial Unicode MS"/>
      </a:majorFont>
      <a:minorFont>
        <a:latin typeface="Tahoma"/>
        <a:ea typeface="Arial Unicode MS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1829</TotalTime>
  <Words>460</Words>
  <Application>Microsoft Office PowerPoint</Application>
  <PresentationFormat>Экран (4:3)</PresentationFormat>
  <Paragraphs>136</Paragraphs>
  <Slides>19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Comic Sans MS</vt:lpstr>
      <vt:lpstr>Sylfaen</vt:lpstr>
      <vt:lpstr>Tahoma</vt:lpstr>
      <vt:lpstr>Wingdings</vt:lpstr>
      <vt:lpstr>Разрез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Недокунева</cp:lastModifiedBy>
  <cp:revision>154</cp:revision>
  <dcterms:created xsi:type="dcterms:W3CDTF">2010-10-22T20:51:06Z</dcterms:created>
  <dcterms:modified xsi:type="dcterms:W3CDTF">2021-04-12T11:25:07Z</dcterms:modified>
</cp:coreProperties>
</file>