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5" r:id="rId9"/>
    <p:sldId id="282" r:id="rId10"/>
    <p:sldId id="283" r:id="rId11"/>
    <p:sldId id="275" r:id="rId12"/>
    <p:sldId id="262" r:id="rId13"/>
    <p:sldId id="263" r:id="rId14"/>
    <p:sldId id="266" r:id="rId15"/>
    <p:sldId id="264" r:id="rId16"/>
    <p:sldId id="269" r:id="rId17"/>
    <p:sldId id="276" r:id="rId18"/>
    <p:sldId id="267" r:id="rId19"/>
    <p:sldId id="277" r:id="rId20"/>
    <p:sldId id="290" r:id="rId21"/>
    <p:sldId id="291" r:id="rId22"/>
    <p:sldId id="268" r:id="rId23"/>
    <p:sldId id="284" r:id="rId24"/>
    <p:sldId id="278" r:id="rId25"/>
    <p:sldId id="270" r:id="rId26"/>
    <p:sldId id="285" r:id="rId27"/>
    <p:sldId id="286" r:id="rId28"/>
    <p:sldId id="279" r:id="rId29"/>
    <p:sldId id="280" r:id="rId30"/>
    <p:sldId id="287" r:id="rId31"/>
    <p:sldId id="289" r:id="rId32"/>
    <p:sldId id="271" r:id="rId33"/>
    <p:sldId id="288" r:id="rId34"/>
    <p:sldId id="273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0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0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5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3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0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5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4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0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CC142-FB10-411E-9069-2A893645773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9565-C510-4E49-A772-8A26365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9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779" y="836683"/>
            <a:ext cx="11632441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Анализ, </a:t>
            </a:r>
            <a:b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представление </a:t>
            </a:r>
            <a:b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собственного  </a:t>
            </a:r>
            <a:b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</a:t>
            </a:r>
            <a:endParaRPr lang="ru-RU" sz="6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7778" y="5035053"/>
            <a:ext cx="4872249" cy="165576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Фокина Ирина Витальевна, преподаватель кафедры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ППиЧМ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640"/>
            <a:ext cx="10768084" cy="5875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7371" y="833946"/>
            <a:ext cx="6586182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сформулированные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деятельности учителя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469" y="1420516"/>
            <a:ext cx="5622877" cy="40169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умения, которые необходимы выпускнику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ступени общего среднего образования …;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условия, необходимые для развития коммуникативных умений ….;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отобрать и использовать в образовательной практике … методы, которые способствуют формированию коммуникативных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умений…,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эффективность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349"/>
            <a:ext cx="10515600" cy="7794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912812"/>
            <a:ext cx="11559654" cy="59451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Цель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опыта полностью либо частично не соответствуют теме. </a:t>
            </a:r>
          </a:p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</a:p>
          <a:p>
            <a:pPr marL="0" indent="0" algn="just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«Использование уровневой дифференциации на уроках русского языка для повышения качества знаний младших школьников». </a:t>
            </a:r>
          </a:p>
          <a:p>
            <a:pPr marL="0" indent="0" algn="just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оптимальных условий на уроках русского языка посредством использования уровневой дифференциации для повышения качества знаний младших школьников. </a:t>
            </a:r>
          </a:p>
          <a:p>
            <a:pPr marL="0" indent="0" algn="just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lvl="0"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психологического комфорта учащихся на уроках, снижения тревожности. </a:t>
            </a:r>
          </a:p>
          <a:p>
            <a:pPr lvl="0"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адекватную самооценку учащихся путём использования карточек с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заданиями. </a:t>
            </a:r>
          </a:p>
          <a:p>
            <a:pPr lvl="0"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обучаемости, обученности, качества знаний учащихся посредством организации уроков русского языка на основе уровневой дифференциации.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7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педагогического опыта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шире либо уже заявленной темы.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10" y="2055813"/>
            <a:ext cx="11709780" cy="4588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«Использование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 на уроках математики в 1-4 классах как условие повышения мотивации учащихся к изучению предмета». 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и использование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учебной деятельности на уроках математики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усвоения учебного материала, формирование положительной мотивации к обучению при использовании математического опыта в жизни.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Исправляем ошибки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«Использование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разно-уровневых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на уроках математики в 1-4 классах как условие повышения мотивации учащихся к изучению предмета». 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мотивации учащихся 1-4 классов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изучению математики посредством использования на уроках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8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365125"/>
            <a:ext cx="11464119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исследовательских умений у учащихся начальных классов в процессе анализа литературного произведения».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55813"/>
            <a:ext cx="12192000" cy="48021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исследовательских умений у учащихся начальных классов в процессе анализа литературного произведения. 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исследовательские умения, которые могут быть сформированы у учащихся начальных классов на уроках литературного чтения;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виды работ, способствующие эффективному формированию выделенных исследовательских умений младших школьников в процессе анализа литературного произведения;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эффективность работы.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6256"/>
            <a:ext cx="10515600" cy="5083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цели опыта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5" y="1144588"/>
            <a:ext cx="11505063" cy="5556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дидактических игр на уроках математики в начальных классах».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Повышать интерес к предмету.             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2.Расширять математический кругозор.             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3.Оживлять и делать более интересным преподавание «сухой» математики.            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4.Научить учащихся самостоятельности.            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5.Совершенствовать вычислительные навыки.           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6.Способствовать развитию логического мышления на уроке математики.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сути опыта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179" y="1620719"/>
            <a:ext cx="11327642" cy="481766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общем виде методических и педагогических аспектов опыта – что защищается и как применяется. Необходимо представить научную основу опыта, но описывать только те положения, методы и приёмы, которые используются в данной работе.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педагогического опыта в системе: какие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 составляют, какие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ними существуют.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материала через примеры каждого компонента системы опыта, фрагменты занятий, уроков, пособий и др.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путают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187355"/>
            <a:ext cx="11573302" cy="537721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опыт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научным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исследованием (выдумывают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гипотезу, методы исследования, эксперимент, т.е. то, чего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формулируют задачи по экспериментальной или опытно экспериментальной работе («проверить в ходе эксперимента», «провести эксперимент» и т.п.).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«собственный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педагогической деятельности»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«инновационный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реализует учреждение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прописывают этапы и результаты реализации проекта.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случаях опыт подменяется теоретическим рефератом по заявленной теме либо отчётом по теме самообразования. Тогда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 не этап обобщения опыта, а его становления – самообразования («изучить учебно-методическую литературу», «познакомиться с опытом коллег» и т.п.).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091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технологии опыта.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идея опыта - Выделение наиболее главного, существенного в деятельности педагога, акцент на выделенный конкретный аспект деятельности.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343" y="2726377"/>
            <a:ext cx="11805314" cy="396102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(наиболее существенное) нужно сделать, чтобы цель была достигнута?»; </a:t>
            </a:r>
          </a:p>
          <a:p>
            <a:pPr lvl="0"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необходимо преобразовать определённый компонент образовательного процесса, чтобы изменить сложившуюся ситуацию?»;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средства необходимы для разрешения проблемы? Что необходимо разработать? Что изменить в уроке?».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Типичная ошибка - Ведущая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опыта не раскрывается педагогами в последующем содержании деятельности, часто не связана с темой и целью.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7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8" y="719966"/>
            <a:ext cx="11401568" cy="13255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8" y="2347415"/>
            <a:ext cx="11696131" cy="45105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9307" y="301977"/>
            <a:ext cx="115596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Исправляем ошибки 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Тема опыта: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читательских умений 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младших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747" y="1686972"/>
            <a:ext cx="1216925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моей педагогической практики меня интересовал вопрос как научить детей читать быстро и сознательно. Начались поиски более эффективных подходов в обучении.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Поработав в школе немало лет я, заметила, что при обучении грамоте в первом классе по учебнику «Букварь» дети учат буквы, учатся складывать слоги, читать слова, предложения и уровень чтения составляет 25-30 слов в соответствии с темпом речи. Мне же хочется, чтобы уже в первом классе дети читали бегло и осознанно. Но без любви к книге, к чтению  это сделать невозможно. Именно поэтому решила искать и внедрять в свою работу наилучшие формы и методы обучения чтению.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За длительное время существования человека было разработано огромное количество различных техник, технологий, методик по формированию и совершенствованию навыка чтения, по выработке интереса к чтению.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Ведь научить детей читать – значит привить любовь к чтению, помочь познать окружающий мир.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Моя задача состоит в том, чтобы сформировать читательские умения у детей, привить интерес к книге, ввести в мир знаний, используя различные формы и методы работы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0423"/>
            <a:ext cx="10515600" cy="5083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опыт – это:</a:t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1825625"/>
            <a:ext cx="10698707" cy="435133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практических знаний, умений, навыков, приобретаемых педагогом в ходе повседневной учебно-воспитательной работы;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профессионального мастерства учителя;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источников развития педагогической науки.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4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67" y="800503"/>
            <a:ext cx="11791665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опыта: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вычислительного навыка   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младших школьников через использование             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дидактических материалов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на уроках математики»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54" y="2926568"/>
            <a:ext cx="10515600" cy="382907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идея: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использование на уроках математики дидактического материала соответствует эффективному формированию ВН младших школьников на принципах наглядности, доступности, системности и последовательности, индивидуального подхода, сознательности и активности, сочетания игровой и познавательной деятельности.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10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43" y="733615"/>
            <a:ext cx="11805313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опыта:  «Использование приёмов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математики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 как средства формирования познавательной мотивации младших школьников с интеллектуальной недостаточностью»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92793"/>
            <a:ext cx="11998656" cy="4065207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идея: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использование приёмов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формированию познавательной мотивации младших школьников с интеллектуальной недостаточностью. Я предлагаю апробированные мною эффективные приёмы в работе с детьми с интеллектуальной недостаточностью.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52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92" y="1141508"/>
            <a:ext cx="11491415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исследовательских умений у учащихся начальных классов в процессе анализа литературного произведения»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2978186"/>
            <a:ext cx="11309444" cy="357274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идея опыта: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Описывая свой опыт, я буду говорить о специально организованной, целенаправленной, активной  деятельности учащихся, обеспечивающей условия для  формирования исследовательских умений на уроках литературного чтения.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2"/>
            <a:ext cx="12192000" cy="6380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528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описания опыта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развёрнуто ответить на вопросы: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524" y="1803235"/>
            <a:ext cx="8596951" cy="3851844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 меня получается лучше всего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</a:p>
          <a:p>
            <a:pPr marL="514350" indent="-51435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какие теории, концепции, научные подходы я опираюсь в своей работе?» (очень кратко, 1-2 абзаца с указанием авторов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лично мной? Каким образом я преломляю теорию в своей практической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я изменил в образовательном процессе – содержание, методы опроса, объяснения, контроля знаний и т.п., формы организации учебной деятельности учащихся, средства для отработки навыков, совершенствования запоминания и т.п.?» (конкретные примеры заданий, методов и приёмов, форм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системе можно представить мой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1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6045" cy="10269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описании сути опыта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1555846"/>
            <a:ext cx="11627893" cy="530215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подменяется описанием плана деятельности педагога.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 процесс формирования или развития «смежных» понятий («орфографическая зоркость» подменяется «орфографическим навыком», «познавательная деятельность» - «познавательным интересом»).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 истинной основы для обобщения опыта.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обобщении опыта происходит углубление в детали. Отсутствует система в представлении отдельных приёмов работы.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используются в работе без понимания их сути.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опыте не существующее в реальной практике учителя,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желаемое.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7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2546"/>
            <a:ext cx="10515600" cy="602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и эффективность опыта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144588"/>
            <a:ext cx="11614245" cy="57134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опыта –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это зеркальное отражение целей.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критериев для диагностирования успешности данного опыта, представление методики описания и подсчёта результатов.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Достаточность, конкретность,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измеряемость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показателей, взаимосвязанность показателей результативности опыта.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0283"/>
            <a:ext cx="10515600" cy="9450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описания результативности необходимо ответить на вопросы: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4961" y="2511188"/>
            <a:ext cx="9316871" cy="424445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доказать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моего опыта?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резу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в итоге моей деятельности?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связаны с темой моего опыта? </a:t>
            </a:r>
          </a:p>
          <a:p>
            <a:pPr lvl="0"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ли мне достигнуть поставленной цели?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каким показателям можно судить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желаемого результата?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конкретные примеры можно привести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подтверждения полученных результатов?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результативности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следует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выводить из поставленной цели и задач </a:t>
            </a:r>
          </a:p>
        </p:txBody>
      </p:sp>
    </p:spTree>
    <p:extLst>
      <p:ext uri="{BB962C8B-B14F-4D97-AF65-F5344CB8AC3E}">
        <p14:creationId xmlns:p14="http://schemas.microsoft.com/office/powerpoint/2010/main" val="21058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148" y="250032"/>
            <a:ext cx="11021704" cy="10601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следует указывать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конкретных, измеряемых результатов: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214650"/>
            <a:ext cx="11682483" cy="5643349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которые положительно относятся к учебному сотрудничеству, умеют самостоятельно решать возникающие проблемы, умеющих планировать и структурированность высказывания;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учебной деятельности,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которым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отдают предпочтение;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любимые занятия на уроке;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за которое все дети справляются с заданием;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правильно написанных слов;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задач, решаемых за определённое время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прирост у каждого ученика;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количества орфографических ошибок в сходной ситуации;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6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Результаты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не отражают того явления, о котором шла речь в работе (формировали выразительность чтения, а проверяли беглость), часто подменяются общими результатами учебной деятельности учащихся (даются таблицы, диаграммы успеваемости учащихся по учебному предмету).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3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542546"/>
            <a:ext cx="11659737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опыта: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приёмы и тренажёры как средство развития познавательной активности младших школьников на уроках литературного чтения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2410655"/>
            <a:ext cx="11791666" cy="44473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применение на уроках литературного чтения различного занимательного материала (игр, тренажеров, мини-викторин, задач на сообразительность, ребусов, шарад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положительное влияние на развитие познавательной активности у младших школьников и является эффективным.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Потому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учащиеся: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любят читать,  читают много книг, журналов на разные темы;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задают много вопросов;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дополняют ответы одноклассников, используют свои наблюдения и информацию, полученные из книг;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новый материал вызывает оживление;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хотят, чтобы был продолжен урок;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высокая активность на уроках;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хорошо знают программный материал, ответы отличные и хорошие;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внимательны и сосредоточены. Умеют оценивать результаты своего труда, но не всегда объективно. Стараются все задания выполнять без помощи учителя;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встрече с трудностью в работе пытаются её преодолеть </a:t>
            </a:r>
          </a:p>
        </p:txBody>
      </p:sp>
    </p:spTree>
    <p:extLst>
      <p:ext uri="{BB962C8B-B14F-4D97-AF65-F5344CB8AC3E}">
        <p14:creationId xmlns:p14="http://schemas.microsoft.com/office/powerpoint/2010/main" val="1028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63" y="3657599"/>
            <a:ext cx="11831471" cy="297521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умеет делать лучше, чем другие (предмет деятельности);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это делает (с какой целью);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это делает (формы, методы, приёмы, средства деятельности);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результат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этой работы получается.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1660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Прежде, чем приступать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щению и описанию своего опыта, п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проанализировать свою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ессиональную деятельность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определить:</a:t>
            </a:r>
          </a:p>
        </p:txBody>
      </p:sp>
    </p:spTree>
    <p:extLst>
      <p:ext uri="{BB962C8B-B14F-4D97-AF65-F5344CB8AC3E}">
        <p14:creationId xmlns:p14="http://schemas.microsoft.com/office/powerpoint/2010/main" val="7111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7954"/>
            <a:ext cx="10515600" cy="9177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заключительной части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даём ответы на вопросы: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5719"/>
            <a:ext cx="11946340" cy="5117911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я полученным результатом? Всё ли у меня получилось? 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 менять какой-либо аспект моей деятельности в дальнейшем?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 я изменил?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ещё можно сделать для повышения эффективности моей работы в данном направлении? 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мой опыт рекомендовать в качестве образца другим педагогам?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могу им посоветовать? На что необходимо обратить особое внимание? 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ли особые условия для того, чтобы такой же положительный результат смогли получить мои коллеги? Какие именно условия необходимо создать? </a:t>
            </a:r>
          </a:p>
        </p:txBody>
      </p:sp>
    </p:spTree>
    <p:extLst>
      <p:ext uri="{BB962C8B-B14F-4D97-AF65-F5344CB8AC3E}">
        <p14:creationId xmlns:p14="http://schemas.microsoft.com/office/powerpoint/2010/main" val="2035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891" y="1558795"/>
            <a:ext cx="82250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Байкова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Л.А. Мастерство и технология педагогического общения / под ред. Л.К. Гребенкиной, Л.А. Байковой // Педагогическое мастерство и педагогические технологии: учеб. пособ. – М: Педагогическое общество России, 2001. – С.60-85. 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3-е изд. испр. и доп.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Масюкова, Н.А. Проектирование в образовании / Н.А.Масюкова. – Минск: Технопринт, 1999. – 288с.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Оморокова, М.И. Совершенствование чтения младших школьников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М.И.Оморокова. – Москва, 2001.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Правілы беларускай арфаграфіі і пунктуацыі. – Мінск: Нацыянальны цэнтр прававой інфармацыі Рэспублікі Беларусь, 2008. – 144 с.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Тиринова, О.И. Основные этапы формирования самоконтроля и самооценки / О.И.Тиринова // Пачатковае навучанне: сям’я, дзіцячы сад, школа. – 2009. 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№9.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Тиринова, О.И. Орфографические упражнения в начальныъх классах/ О.И.Тиринова // Пачатковае навучанне: сям’я, дзіцячы сад, школа. – 2009. 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№3.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x-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Фёдоров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x-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И. В. Контроль и оценка при безотметочном обучении: учеб.-метод. пособие / И. В. Фёдоров; ГУО «АПО». – Мн.: АПО, 2006. – 62 с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734" y="513426"/>
            <a:ext cx="10515600" cy="631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3" y="1144588"/>
            <a:ext cx="11668837" cy="571341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lvl="0"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уроков или технологические карты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опыта, примеры заданий, карточек; 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для определения результативности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опыта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(методики, анкеты, срезы); </a:t>
            </a:r>
          </a:p>
          <a:p>
            <a:pPr lvl="0"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таблицы, диаграммы с данными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подтверждающими эффективность опыта; </a:t>
            </a:r>
          </a:p>
          <a:p>
            <a:pPr lvl="0"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публикаций автора по теме опыта. </a:t>
            </a:r>
          </a:p>
        </p:txBody>
      </p:sp>
    </p:spTree>
    <p:extLst>
      <p:ext uri="{BB962C8B-B14F-4D97-AF65-F5344CB8AC3E}">
        <p14:creationId xmlns:p14="http://schemas.microsoft.com/office/powerpoint/2010/main" val="5531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01854"/>
            <a:ext cx="98946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одной из предложенных ниже проблем, сформулируйте: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Тему; Актуальность; Цель; Задачи (3-4); Предполагаемые результаты.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34820"/>
            <a:ext cx="112957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орфографической грамотности учащихся </a:t>
            </a:r>
            <a:b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классов.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Трудности, испытываемые младшими школьниками при решении текстовых задач.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при формировании вычислительного навыка у учащихся </a:t>
            </a:r>
            <a:b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ступени общего среднего образования.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экологической культуры младших школьников.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учащихся 1 ступени общего среднего образования.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2546"/>
            <a:ext cx="10515600" cy="4261465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Спасибо за внимание!</a:t>
            </a:r>
            <a:br>
              <a:rPr lang="ru-RU" sz="6600" b="1" dirty="0" smtClean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</a:br>
            <a:r>
              <a:rPr lang="ru-RU" sz="6600" b="1" dirty="0" smtClean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Желаем Вам </a:t>
            </a:r>
            <a:br>
              <a:rPr lang="ru-RU" sz="6600" b="1" dirty="0" smtClean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</a:br>
            <a:r>
              <a:rPr lang="ru-RU" sz="6600" b="1" dirty="0" smtClean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творческих успехов </a:t>
            </a:r>
            <a:br>
              <a:rPr lang="ru-RU" sz="6600" b="1" dirty="0" smtClean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</a:br>
            <a:r>
              <a:rPr lang="ru-RU" sz="6600" b="1" dirty="0" smtClean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и профессионального роста!</a:t>
            </a:r>
            <a:r>
              <a:rPr lang="ru-RU" sz="6600" b="1" dirty="0" smtClean="0">
                <a:ln/>
                <a:solidFill>
                  <a:schemeClr val="accent4"/>
                </a:solidFill>
              </a:rPr>
              <a:t>!!</a:t>
            </a:r>
            <a:endParaRPr lang="ru-RU" sz="66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51928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0501"/>
            <a:ext cx="11818961" cy="62574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Чтобы определиться с темой опыта учителю необходимо выяснить,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выносится на защиту (использование средств, приёмов, 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методов и т.п.) как условие, определяющее успешность 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автора в его профессиональной деятельности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проблема.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В теме должны найти отражение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два аспекта: </a:t>
            </a:r>
          </a:p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что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 учитель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какой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целью, он это делает: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(результаты)– средства.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В формулировке темы </a:t>
            </a:r>
          </a:p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не должно быть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содержательного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060" y="365125"/>
            <a:ext cx="10193740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для своего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широкую тему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совершенствование навыка чтения у младших школьников»);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узкую тему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дыдактычных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гульняў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развіцця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пазнавальнай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цікавасці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ўроках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матэматыкі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вывучэнні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раздзела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Адназначныя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”»); 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тему, в которой указаны не взаимосвязанные понятия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учащихся начальной школы на уроках литературного чтения посредством использования методов и приёмов технологии развития критического мышления»);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тему, которая требует раскрытия многих направлений. </a:t>
            </a:r>
          </a:p>
        </p:txBody>
      </p:sp>
    </p:spTree>
    <p:extLst>
      <p:ext uri="{BB962C8B-B14F-4D97-AF65-F5344CB8AC3E}">
        <p14:creationId xmlns:p14="http://schemas.microsoft.com/office/powerpoint/2010/main" val="1671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355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Исправляем ошибки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1567904"/>
            <a:ext cx="11341289" cy="50649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Использование дидактических игр на уроках математики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начальных классах.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приёмов технологии развития   критического мышления для формирования творческих способностей младших школьников на уроках литературного чтения.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навыков чтения на уроках русской литературы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3 классе посредством использования эффективных приемов.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Использование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 на уроках математики в 1-4 классах как условие повышения мотивации учащихся к изучению предмета. </a:t>
            </a:r>
          </a:p>
        </p:txBody>
      </p:sp>
    </p:spTree>
    <p:extLst>
      <p:ext uri="{BB962C8B-B14F-4D97-AF65-F5344CB8AC3E}">
        <p14:creationId xmlns:p14="http://schemas.microsoft.com/office/powerpoint/2010/main" val="39607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9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0621" y="406259"/>
            <a:ext cx="8610601" cy="3060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опы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планируемый и прогнозируемый результат.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должна быть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формулировании цели следует ответить на вопрос: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я хочу добиться в результате своей педагогической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цели опыта должно быть указано: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формирование (развитие) каких способностей, 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качеств, знаний, умений, навыков учащихся направлен опыт;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помощью каких средств достигнут  результат;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образовательной ситуации.  </a:t>
            </a:r>
          </a:p>
        </p:txBody>
      </p:sp>
    </p:spTree>
    <p:extLst>
      <p:ext uri="{BB962C8B-B14F-4D97-AF65-F5344CB8AC3E}">
        <p14:creationId xmlns:p14="http://schemas.microsoft.com/office/powerpoint/2010/main" val="26650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07" y="431729"/>
            <a:ext cx="837972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отражать последовательность действий по достижению цели.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задачи, следует ответить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делаю для достижения поставленной цели?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Формулировки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предлагаем начинать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глагола: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организовать, выявить, проанализировать, составить, разработать, провести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07" y="692671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сформулированные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деятельности учащегося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0245"/>
            <a:ext cx="10653215" cy="3706718"/>
          </a:xfrm>
        </p:spPr>
        <p:txBody>
          <a:bodyPr>
            <a:normAutofit fontScale="92500"/>
          </a:bodyPr>
          <a:lstStyle/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задавать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разных типов …; 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отработать навык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структурированного монологического высказывания …; </a:t>
            </a:r>
          </a:p>
          <a:p>
            <a:pPr lvl="0"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учащимися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опыта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диалога,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аргументированного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 …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1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1596</Words>
  <Application>Microsoft Office PowerPoint</Application>
  <PresentationFormat>Широкоэкранный</PresentationFormat>
  <Paragraphs>197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Times New Roman</vt:lpstr>
      <vt:lpstr>Тема Office</vt:lpstr>
      <vt:lpstr>             Анализ,  обобщение и представление           собственного   педагогического опыта</vt:lpstr>
      <vt:lpstr>Педагогический опыт – это:    </vt:lpstr>
      <vt:lpstr>Прежде, чем приступать  к обобщению и описанию своего опыта, педагогу следует проанализировать свою профессиональную деятельность  и определить:</vt:lpstr>
      <vt:lpstr>Презентация PowerPoint</vt:lpstr>
      <vt:lpstr>ТИПИЧНЫЕ ОШИБКИ Педагоги выбирают для своего опыта:</vt:lpstr>
      <vt:lpstr>Исправляем ошибки </vt:lpstr>
      <vt:lpstr>Презентация PowerPoint</vt:lpstr>
      <vt:lpstr>Презентация PowerPoint</vt:lpstr>
      <vt:lpstr>Задачи, сформулированные  в сфере деятельности учащегося</vt:lpstr>
      <vt:lpstr>Задачи,  сформулированные  в сфере деятельности учителя: </vt:lpstr>
      <vt:lpstr>Типичные ошибки</vt:lpstr>
      <vt:lpstr>Цель педагогического опыта  шире либо уже заявленной темы.</vt:lpstr>
      <vt:lpstr>Исправляем ошибки</vt:lpstr>
      <vt:lpstr>Тема  «Формирование исследовательских умений у учащихся начальных классов в процессе анализа литературного произведения». </vt:lpstr>
      <vt:lpstr>Формулирование цели опыта  </vt:lpstr>
      <vt:lpstr>Описание сути опыта </vt:lpstr>
      <vt:lpstr>Учителя путают </vt:lpstr>
      <vt:lpstr>Описание технологии опыта. Ведущая идея опыта - Выделение наиболее главного, существенного в деятельности педагога, акцент на выделенный конкретный аспект деятельности. </vt:lpstr>
      <vt:lpstr> </vt:lpstr>
      <vt:lpstr>Тема опыта:  «Формирование вычислительного навыка                 младших школьников через использование                                   дидактических материалов                                   на уроках математики»</vt:lpstr>
      <vt:lpstr>Тема опыта:  «Использование приёмов сказкотерапии на уроках математики  в начальной школе как средства формирования познавательной мотивации младших школьников с интеллектуальной недостаточностью»</vt:lpstr>
      <vt:lpstr>Тема  «Формирование исследовательских умений у учащихся начальных классов в процессе анализа литературного произведения»  </vt:lpstr>
      <vt:lpstr>Для описания опыта  необходимо развёрнуто ответить на вопросы:  </vt:lpstr>
      <vt:lpstr>Типичные ошибки  при описании сути опыта</vt:lpstr>
      <vt:lpstr>Результативность и эффективность опыта  </vt:lpstr>
      <vt:lpstr>Для описания результативности необходимо ответить на вопросы:  </vt:lpstr>
      <vt:lpstr>Показатели следует указывать  в виде конкретных, измеряемых результатов: </vt:lpstr>
      <vt:lpstr>Типичные ошибки</vt:lpstr>
      <vt:lpstr>Тема опыта:  Игровые приёмы и тренажёры как средство развития познавательной активности младших школьников на уроках литературного чтения</vt:lpstr>
      <vt:lpstr>В заключительной части  даём ответы на вопросы:  </vt:lpstr>
      <vt:lpstr>Список используемой литературы</vt:lpstr>
      <vt:lpstr>Приложения  </vt:lpstr>
      <vt:lpstr>К одной из предложенных ниже проблем, сформулируйте: Тему; Актуальность; Цель; Задачи (3-4); Предполагаемые результаты.</vt:lpstr>
      <vt:lpstr>Спасибо за внимание! Желаем Вам  творческих успехов  и профессионального роста!!!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Фокина</dc:creator>
  <cp:lastModifiedBy>Ирина Фокина</cp:lastModifiedBy>
  <cp:revision>38</cp:revision>
  <dcterms:created xsi:type="dcterms:W3CDTF">2018-03-29T07:42:50Z</dcterms:created>
  <dcterms:modified xsi:type="dcterms:W3CDTF">2018-04-19T15:01:35Z</dcterms:modified>
</cp:coreProperties>
</file>