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57" r:id="rId4"/>
    <p:sldId id="258" r:id="rId5"/>
    <p:sldId id="262" r:id="rId6"/>
    <p:sldId id="263" r:id="rId7"/>
    <p:sldId id="264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5E37FB-B44A-482B-A9FB-DCA0795B0F4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5DC212-9C10-4C9F-9FA9-F158BEBAB022}">
      <dgm:prSet custT="1"/>
      <dgm:spPr/>
      <dgm:t>
        <a:bodyPr/>
        <a:lstStyle/>
        <a:p>
          <a:pPr rtl="0"/>
          <a:r>
            <a:rPr lang="ru-RU" sz="2000" dirty="0"/>
            <a:t>Неизмерима заслуга </a:t>
          </a:r>
          <a:r>
            <a:rPr lang="ru-RU" sz="2000" dirty="0" err="1"/>
            <a:t>Б.Эпимаха-Шипилы</a:t>
          </a:r>
          <a:r>
            <a:rPr lang="ru-RU" sz="2000" dirty="0"/>
            <a:t> как объе­динителя и воспитателя национально со­знательной молодежи. Из её среды вы­шли крупные деятели национально-осво­бодительного движения, усилиями кото­рых белорусский народ возродил свою го­сударственность. </a:t>
          </a:r>
        </a:p>
      </dgm:t>
    </dgm:pt>
    <dgm:pt modelId="{88AF57C5-5A32-4506-8A5C-B87C0BE0D8A5}" type="parTrans" cxnId="{F4EE9B55-05AC-4FB4-B210-44D2F4F4C08B}">
      <dgm:prSet/>
      <dgm:spPr/>
      <dgm:t>
        <a:bodyPr/>
        <a:lstStyle/>
        <a:p>
          <a:endParaRPr lang="ru-RU"/>
        </a:p>
      </dgm:t>
    </dgm:pt>
    <dgm:pt modelId="{BC579735-64AD-4F78-90CE-6FC61796F736}" type="sibTrans" cxnId="{F4EE9B55-05AC-4FB4-B210-44D2F4F4C08B}">
      <dgm:prSet/>
      <dgm:spPr/>
      <dgm:t>
        <a:bodyPr/>
        <a:lstStyle/>
        <a:p>
          <a:endParaRPr lang="ru-RU"/>
        </a:p>
      </dgm:t>
    </dgm:pt>
    <dgm:pt modelId="{D6D097DB-E54E-4404-9904-30E4E59D28C4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/>
            <a:t>Александр </a:t>
          </a:r>
          <a:r>
            <a:rPr lang="ru-RU" sz="2000" b="1" dirty="0" err="1"/>
            <a:t>Астромович</a:t>
          </a:r>
          <a:r>
            <a:rPr lang="ru-RU" sz="2000" b="1" dirty="0"/>
            <a:t>, Адам Станкевич, Казимир Степович, </a:t>
          </a:r>
          <a:r>
            <a:rPr lang="ru-RU" sz="2000" b="1" dirty="0" err="1"/>
            <a:t>Фабиан</a:t>
          </a:r>
          <a:r>
            <a:rPr lang="ru-RU" sz="2000" b="1" dirty="0"/>
            <a:t> </a:t>
          </a:r>
          <a:r>
            <a:rPr lang="ru-RU" sz="2000" b="1" dirty="0" err="1"/>
            <a:t>Абрантович</a:t>
          </a:r>
          <a:r>
            <a:rPr lang="ru-RU" sz="2000" b="1" dirty="0"/>
            <a:t>, </a:t>
          </a:r>
          <a:r>
            <a:rPr lang="ru-RU" sz="2000" b="1" dirty="0" err="1"/>
            <a:t>Винцент</a:t>
          </a:r>
          <a:r>
            <a:rPr lang="ru-RU" sz="2000" b="1" dirty="0"/>
            <a:t> </a:t>
          </a:r>
          <a:r>
            <a:rPr lang="ru-RU" sz="2000" b="1" dirty="0" err="1"/>
            <a:t>Гадлевский</a:t>
          </a:r>
          <a:r>
            <a:rPr lang="ru-RU" sz="2000" b="1" dirty="0"/>
            <a:t>, Андрей </a:t>
          </a:r>
          <a:r>
            <a:rPr lang="ru-RU" sz="2000" b="1" dirty="0" err="1"/>
            <a:t>Тикота</a:t>
          </a:r>
          <a:r>
            <a:rPr lang="ru-RU" sz="2000" b="1" dirty="0"/>
            <a:t>, Виктор </a:t>
          </a:r>
          <a:r>
            <a:rPr lang="ru-RU" sz="2000" b="1" dirty="0" err="1"/>
            <a:t>Шутович</a:t>
          </a:r>
          <a:r>
            <a:rPr lang="ru-RU" sz="2000" b="1" dirty="0"/>
            <a:t>, </a:t>
          </a:r>
          <a:r>
            <a:rPr lang="ru-RU" sz="2000" b="1" dirty="0" err="1"/>
            <a:t>Франтишек</a:t>
          </a:r>
          <a:r>
            <a:rPr lang="ru-RU" sz="2000" b="1" dirty="0"/>
            <a:t> </a:t>
          </a:r>
          <a:r>
            <a:rPr lang="ru-RU" sz="2000" b="1" dirty="0" err="1"/>
            <a:t>Будька</a:t>
          </a:r>
          <a:r>
            <a:rPr lang="ru-RU" sz="2000" b="1" dirty="0"/>
            <a:t>, </a:t>
          </a:r>
          <a:r>
            <a:rPr lang="ru-RU" sz="2000" b="1" dirty="0" err="1"/>
            <a:t>Франтишек</a:t>
          </a:r>
          <a:r>
            <a:rPr lang="ru-RU" sz="2000" b="1" dirty="0"/>
            <a:t> </a:t>
          </a:r>
          <a:r>
            <a:rPr lang="ru-RU" sz="2000" b="1" dirty="0" err="1"/>
            <a:t>Гринкевнч</a:t>
          </a:r>
          <a:r>
            <a:rPr lang="ru-RU" sz="2000" b="1" dirty="0"/>
            <a:t> и др.</a:t>
          </a:r>
          <a:br>
            <a:rPr lang="ru-RU" sz="2000" b="1" dirty="0"/>
          </a:br>
          <a:endParaRPr lang="ru-RU" sz="2000" dirty="0"/>
        </a:p>
        <a:p>
          <a:pPr rtl="0"/>
          <a:endParaRPr lang="ru-RU" sz="2000" dirty="0"/>
        </a:p>
      </dgm:t>
    </dgm:pt>
    <dgm:pt modelId="{05CFBC6D-D50D-4C01-B5D8-5E0977ADC82B}" type="parTrans" cxnId="{6BEABA81-54C3-4577-AED6-D6DD5162941B}">
      <dgm:prSet/>
      <dgm:spPr/>
      <dgm:t>
        <a:bodyPr/>
        <a:lstStyle/>
        <a:p>
          <a:endParaRPr lang="ru-RU"/>
        </a:p>
      </dgm:t>
    </dgm:pt>
    <dgm:pt modelId="{42950CAF-286A-473E-A8FC-1A992E570AFE}" type="sibTrans" cxnId="{6BEABA81-54C3-4577-AED6-D6DD5162941B}">
      <dgm:prSet/>
      <dgm:spPr/>
      <dgm:t>
        <a:bodyPr/>
        <a:lstStyle/>
        <a:p>
          <a:endParaRPr lang="ru-RU"/>
        </a:p>
      </dgm:t>
    </dgm:pt>
    <dgm:pt modelId="{BAC01931-2718-455C-B251-A00FDF4BCD5D}">
      <dgm:prSet custT="1"/>
      <dgm:spPr/>
      <dgm:t>
        <a:bodyPr/>
        <a:lstStyle/>
        <a:p>
          <a:pPr marL="0" marR="0" indent="0" defTabSz="7556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dirty="0"/>
            <a:t>Будучи преподавателем Петербург­ской римско-католической духовной ака­демии, </a:t>
          </a:r>
          <a:r>
            <a:rPr lang="ru-RU" sz="2000" dirty="0" err="1"/>
            <a:t>Б.Эпимах-Шипила</a:t>
          </a:r>
          <a:r>
            <a:rPr lang="ru-RU" sz="2000" dirty="0"/>
            <a:t> воспитал плея­ду белорусских священников, которые на­чали возрождать национальный костёл:</a:t>
          </a:r>
        </a:p>
      </dgm:t>
    </dgm:pt>
    <dgm:pt modelId="{C87C25A1-DA30-4EF5-813A-260140AB965C}" type="parTrans" cxnId="{D9CCA67A-01C2-476D-B1DD-D83924801926}">
      <dgm:prSet/>
      <dgm:spPr/>
      <dgm:t>
        <a:bodyPr/>
        <a:lstStyle/>
        <a:p>
          <a:endParaRPr lang="ru-RU"/>
        </a:p>
      </dgm:t>
    </dgm:pt>
    <dgm:pt modelId="{CFAAD7F0-1A27-442F-85D6-C60E534A239E}" type="sibTrans" cxnId="{D9CCA67A-01C2-476D-B1DD-D83924801926}">
      <dgm:prSet/>
      <dgm:spPr/>
      <dgm:t>
        <a:bodyPr/>
        <a:lstStyle/>
        <a:p>
          <a:endParaRPr lang="ru-RU"/>
        </a:p>
      </dgm:t>
    </dgm:pt>
    <dgm:pt modelId="{86B4D8C2-089B-4D8C-ABE7-3012D4BB70B7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/>
            <a:t>Среди них </a:t>
          </a:r>
          <a:r>
            <a:rPr lang="ru-RU" sz="2000" b="1" dirty="0"/>
            <a:t>Янка Купала, </a:t>
          </a:r>
          <a:r>
            <a:rPr lang="ru-RU" sz="2000" b="1" dirty="0" err="1"/>
            <a:t>Томаш</a:t>
          </a:r>
          <a:r>
            <a:rPr lang="ru-RU" sz="2000" b="1" dirty="0"/>
            <a:t> Гриб, </a:t>
          </a:r>
          <a:r>
            <a:rPr lang="ru-RU" sz="2000" b="1" dirty="0" err="1"/>
            <a:t>Язэп</a:t>
          </a:r>
          <a:r>
            <a:rPr lang="ru-RU" sz="2000" b="1" dirty="0"/>
            <a:t> Воронка, </a:t>
          </a:r>
          <a:r>
            <a:rPr lang="ru-RU" sz="2000" b="1" dirty="0" err="1"/>
            <a:t>Лявон</a:t>
          </a:r>
          <a:r>
            <a:rPr lang="ru-RU" sz="2000" b="1" dirty="0"/>
            <a:t> Заяц, </a:t>
          </a:r>
          <a:r>
            <a:rPr lang="ru-RU" sz="2000" b="1" dirty="0" err="1"/>
            <a:t>Бронислав</a:t>
          </a:r>
          <a:r>
            <a:rPr lang="ru-RU" sz="2000" b="1" dirty="0"/>
            <a:t> Тарашкевич, </a:t>
          </a:r>
          <a:r>
            <a:rPr lang="ru-RU" sz="2000" b="1" dirty="0" err="1"/>
            <a:t>Змитер</a:t>
          </a:r>
          <a:r>
            <a:rPr lang="ru-RU" sz="2000" b="1" dirty="0"/>
            <a:t> Жилунович. </a:t>
          </a:r>
          <a:r>
            <a:rPr lang="ru-RU" sz="2000" b="1" dirty="0" err="1"/>
            <a:t>Клавдусь</a:t>
          </a:r>
          <a:r>
            <a:rPr lang="ru-RU" sz="2000" b="1" dirty="0"/>
            <a:t> </a:t>
          </a:r>
          <a:r>
            <a:rPr lang="ru-RU" sz="2000" b="1" dirty="0" err="1"/>
            <a:t>Душевский</a:t>
          </a:r>
          <a:r>
            <a:rPr lang="ru-RU" sz="2000" b="1" dirty="0"/>
            <a:t>.</a:t>
          </a:r>
          <a:endParaRPr lang="ru-RU" sz="2000" dirty="0"/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/>
        </a:p>
        <a:p>
          <a:endParaRPr lang="ru-RU" sz="2000" dirty="0"/>
        </a:p>
      </dgm:t>
    </dgm:pt>
    <dgm:pt modelId="{D8557CA0-A15D-4F69-AABD-DC610CCAA5C5}" type="parTrans" cxnId="{0BAEBA33-EAC0-47DA-BC2D-93DE2FA5A289}">
      <dgm:prSet/>
      <dgm:spPr/>
      <dgm:t>
        <a:bodyPr/>
        <a:lstStyle/>
        <a:p>
          <a:endParaRPr lang="ru-RU"/>
        </a:p>
      </dgm:t>
    </dgm:pt>
    <dgm:pt modelId="{645F26D8-CC50-490C-8DE1-351018D1633C}" type="sibTrans" cxnId="{0BAEBA33-EAC0-47DA-BC2D-93DE2FA5A289}">
      <dgm:prSet/>
      <dgm:spPr/>
      <dgm:t>
        <a:bodyPr/>
        <a:lstStyle/>
        <a:p>
          <a:endParaRPr lang="ru-RU"/>
        </a:p>
      </dgm:t>
    </dgm:pt>
    <dgm:pt modelId="{DCB1E3CB-3CD8-496D-B753-EC2600C6A7EF}" type="pres">
      <dgm:prSet presAssocID="{D25E37FB-B44A-482B-A9FB-DCA0795B0F41}" presName="linear" presStyleCnt="0">
        <dgm:presLayoutVars>
          <dgm:animLvl val="lvl"/>
          <dgm:resizeHandles val="exact"/>
        </dgm:presLayoutVars>
      </dgm:prSet>
      <dgm:spPr/>
    </dgm:pt>
    <dgm:pt modelId="{50490F0A-37C2-41F3-BD4F-48E2A32A650B}" type="pres">
      <dgm:prSet presAssocID="{DF5DC212-9C10-4C9F-9FA9-F158BEBAB022}" presName="parentText" presStyleLbl="node1" presStyleIdx="0" presStyleCnt="4" custScaleY="103193">
        <dgm:presLayoutVars>
          <dgm:chMax val="0"/>
          <dgm:bulletEnabled val="1"/>
        </dgm:presLayoutVars>
      </dgm:prSet>
      <dgm:spPr/>
    </dgm:pt>
    <dgm:pt modelId="{A0EC103E-AD29-47E6-8FFF-EC432F677719}" type="pres">
      <dgm:prSet presAssocID="{BC579735-64AD-4F78-90CE-6FC61796F736}" presName="spacer" presStyleCnt="0"/>
      <dgm:spPr/>
    </dgm:pt>
    <dgm:pt modelId="{A457E12F-CF51-4289-A3FB-F8ED56BC6353}" type="pres">
      <dgm:prSet presAssocID="{86B4D8C2-089B-4D8C-ABE7-3012D4BB70B7}" presName="parentText" presStyleLbl="node1" presStyleIdx="1" presStyleCnt="4" custScaleY="96031">
        <dgm:presLayoutVars>
          <dgm:chMax val="0"/>
          <dgm:bulletEnabled val="1"/>
        </dgm:presLayoutVars>
      </dgm:prSet>
      <dgm:spPr/>
    </dgm:pt>
    <dgm:pt modelId="{C20712BC-3C19-4579-AF73-F592F38605FF}" type="pres">
      <dgm:prSet presAssocID="{645F26D8-CC50-490C-8DE1-351018D1633C}" presName="spacer" presStyleCnt="0"/>
      <dgm:spPr/>
    </dgm:pt>
    <dgm:pt modelId="{7461207B-A4DA-4C1D-8EB7-918CA125BDAC}" type="pres">
      <dgm:prSet presAssocID="{BAC01931-2718-455C-B251-A00FDF4BCD5D}" presName="parentText" presStyleLbl="node1" presStyleIdx="2" presStyleCnt="4" custScaleY="96972">
        <dgm:presLayoutVars>
          <dgm:chMax val="0"/>
          <dgm:bulletEnabled val="1"/>
        </dgm:presLayoutVars>
      </dgm:prSet>
      <dgm:spPr/>
    </dgm:pt>
    <dgm:pt modelId="{612B785F-0FCF-413D-BE7F-2953BFA49DF7}" type="pres">
      <dgm:prSet presAssocID="{CFAAD7F0-1A27-442F-85D6-C60E534A239E}" presName="spacer" presStyleCnt="0"/>
      <dgm:spPr/>
    </dgm:pt>
    <dgm:pt modelId="{55EDE1BA-6193-464E-B9E1-D41FD393E42B}" type="pres">
      <dgm:prSet presAssocID="{D6D097DB-E54E-4404-9904-30E4E59D28C4}" presName="parentText" presStyleLbl="node1" presStyleIdx="3" presStyleCnt="4" custScaleY="93501">
        <dgm:presLayoutVars>
          <dgm:chMax val="0"/>
          <dgm:bulletEnabled val="1"/>
        </dgm:presLayoutVars>
      </dgm:prSet>
      <dgm:spPr/>
    </dgm:pt>
  </dgm:ptLst>
  <dgm:cxnLst>
    <dgm:cxn modelId="{0BAEBA33-EAC0-47DA-BC2D-93DE2FA5A289}" srcId="{D25E37FB-B44A-482B-A9FB-DCA0795B0F41}" destId="{86B4D8C2-089B-4D8C-ABE7-3012D4BB70B7}" srcOrd="1" destOrd="0" parTransId="{D8557CA0-A15D-4F69-AABD-DC610CCAA5C5}" sibTransId="{645F26D8-CC50-490C-8DE1-351018D1633C}"/>
    <dgm:cxn modelId="{50D3C363-9BB2-4ED9-9656-B9A53436F176}" type="presOf" srcId="{D6D097DB-E54E-4404-9904-30E4E59D28C4}" destId="{55EDE1BA-6193-464E-B9E1-D41FD393E42B}" srcOrd="0" destOrd="0" presId="urn:microsoft.com/office/officeart/2005/8/layout/vList2"/>
    <dgm:cxn modelId="{F4EE9B55-05AC-4FB4-B210-44D2F4F4C08B}" srcId="{D25E37FB-B44A-482B-A9FB-DCA0795B0F41}" destId="{DF5DC212-9C10-4C9F-9FA9-F158BEBAB022}" srcOrd="0" destOrd="0" parTransId="{88AF57C5-5A32-4506-8A5C-B87C0BE0D8A5}" sibTransId="{BC579735-64AD-4F78-90CE-6FC61796F736}"/>
    <dgm:cxn modelId="{F5884577-325C-4C01-8D75-3C4CF287F852}" type="presOf" srcId="{86B4D8C2-089B-4D8C-ABE7-3012D4BB70B7}" destId="{A457E12F-CF51-4289-A3FB-F8ED56BC6353}" srcOrd="0" destOrd="0" presId="urn:microsoft.com/office/officeart/2005/8/layout/vList2"/>
    <dgm:cxn modelId="{D9CCA67A-01C2-476D-B1DD-D83924801926}" srcId="{D25E37FB-B44A-482B-A9FB-DCA0795B0F41}" destId="{BAC01931-2718-455C-B251-A00FDF4BCD5D}" srcOrd="2" destOrd="0" parTransId="{C87C25A1-DA30-4EF5-813A-260140AB965C}" sibTransId="{CFAAD7F0-1A27-442F-85D6-C60E534A239E}"/>
    <dgm:cxn modelId="{6BEABA81-54C3-4577-AED6-D6DD5162941B}" srcId="{D25E37FB-B44A-482B-A9FB-DCA0795B0F41}" destId="{D6D097DB-E54E-4404-9904-30E4E59D28C4}" srcOrd="3" destOrd="0" parTransId="{05CFBC6D-D50D-4C01-B5D8-5E0977ADC82B}" sibTransId="{42950CAF-286A-473E-A8FC-1A992E570AFE}"/>
    <dgm:cxn modelId="{881AB09D-6A78-4054-A0D3-372D21DF0FC6}" type="presOf" srcId="{BAC01931-2718-455C-B251-A00FDF4BCD5D}" destId="{7461207B-A4DA-4C1D-8EB7-918CA125BDAC}" srcOrd="0" destOrd="0" presId="urn:microsoft.com/office/officeart/2005/8/layout/vList2"/>
    <dgm:cxn modelId="{4D9679DC-B0F2-496D-8555-B93FAA860F68}" type="presOf" srcId="{DF5DC212-9C10-4C9F-9FA9-F158BEBAB022}" destId="{50490F0A-37C2-41F3-BD4F-48E2A32A650B}" srcOrd="0" destOrd="0" presId="urn:microsoft.com/office/officeart/2005/8/layout/vList2"/>
    <dgm:cxn modelId="{63D3F7DC-0E4B-4052-8AA2-75C5F03B1A80}" type="presOf" srcId="{D25E37FB-B44A-482B-A9FB-DCA0795B0F41}" destId="{DCB1E3CB-3CD8-496D-B753-EC2600C6A7EF}" srcOrd="0" destOrd="0" presId="urn:microsoft.com/office/officeart/2005/8/layout/vList2"/>
    <dgm:cxn modelId="{1C5CF3EF-9DB8-43E6-BDCF-BF8BE0836120}" type="presParOf" srcId="{DCB1E3CB-3CD8-496D-B753-EC2600C6A7EF}" destId="{50490F0A-37C2-41F3-BD4F-48E2A32A650B}" srcOrd="0" destOrd="0" presId="urn:microsoft.com/office/officeart/2005/8/layout/vList2"/>
    <dgm:cxn modelId="{2CEBEA2C-93F4-4885-9AF1-5506FE193FAD}" type="presParOf" srcId="{DCB1E3CB-3CD8-496D-B753-EC2600C6A7EF}" destId="{A0EC103E-AD29-47E6-8FFF-EC432F677719}" srcOrd="1" destOrd="0" presId="urn:microsoft.com/office/officeart/2005/8/layout/vList2"/>
    <dgm:cxn modelId="{94BD00E5-2227-45D1-9906-340BBE2E7216}" type="presParOf" srcId="{DCB1E3CB-3CD8-496D-B753-EC2600C6A7EF}" destId="{A457E12F-CF51-4289-A3FB-F8ED56BC6353}" srcOrd="2" destOrd="0" presId="urn:microsoft.com/office/officeart/2005/8/layout/vList2"/>
    <dgm:cxn modelId="{8412AD97-82EB-4143-8DE9-AC6E7A7C0527}" type="presParOf" srcId="{DCB1E3CB-3CD8-496D-B753-EC2600C6A7EF}" destId="{C20712BC-3C19-4579-AF73-F592F38605FF}" srcOrd="3" destOrd="0" presId="urn:microsoft.com/office/officeart/2005/8/layout/vList2"/>
    <dgm:cxn modelId="{ACE24A70-9E24-45CC-91D8-FF2B1F25A702}" type="presParOf" srcId="{DCB1E3CB-3CD8-496D-B753-EC2600C6A7EF}" destId="{7461207B-A4DA-4C1D-8EB7-918CA125BDAC}" srcOrd="4" destOrd="0" presId="urn:microsoft.com/office/officeart/2005/8/layout/vList2"/>
    <dgm:cxn modelId="{0FB0DEA4-39B3-4BE4-BCB1-90EB6FB8079F}" type="presParOf" srcId="{DCB1E3CB-3CD8-496D-B753-EC2600C6A7EF}" destId="{612B785F-0FCF-413D-BE7F-2953BFA49DF7}" srcOrd="5" destOrd="0" presId="urn:microsoft.com/office/officeart/2005/8/layout/vList2"/>
    <dgm:cxn modelId="{43DA5B40-C4AF-4E30-AA13-3F8AABA88095}" type="presParOf" srcId="{DCB1E3CB-3CD8-496D-B753-EC2600C6A7EF}" destId="{55EDE1BA-6193-464E-B9E1-D41FD393E42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4727E9-8DB7-4C5C-B72E-8F06794F508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66D18BC-517F-4E3F-9670-0BBAD11E06A5}">
      <dgm:prSet/>
      <dgm:spPr/>
      <dgm:t>
        <a:bodyPr/>
        <a:lstStyle/>
        <a:p>
          <a:pPr rtl="0"/>
          <a:r>
            <a:rPr lang="ru-RU" b="0" baseline="0"/>
            <a:t>Б.Эпимах-Шипило является состави­телем первой хрестоматии белорусской литературы, спасшим от забытья многие произведения начинателей новой письменности. Он намеревался создать и Белорусский национальный музей. С этой целью на Полотчине уже был построен дом и даже размещены некоторые экспо­наты, но пожар не дал сбыться этому за­мыслу.</a:t>
          </a:r>
          <a:br>
            <a:rPr lang="ru-RU" b="0" baseline="0"/>
          </a:br>
          <a:r>
            <a:rPr lang="ru-RU" b="0" baseline="0"/>
            <a:t>	</a:t>
          </a:r>
          <a:endParaRPr lang="ru-RU"/>
        </a:p>
      </dgm:t>
    </dgm:pt>
    <dgm:pt modelId="{89BC52E9-F535-4F13-B77E-4ECBB6972CAB}" type="parTrans" cxnId="{32AE7DCE-650A-4596-8837-C6A474A0A9D8}">
      <dgm:prSet/>
      <dgm:spPr/>
      <dgm:t>
        <a:bodyPr/>
        <a:lstStyle/>
        <a:p>
          <a:endParaRPr lang="ru-RU"/>
        </a:p>
      </dgm:t>
    </dgm:pt>
    <dgm:pt modelId="{F68A55DE-0082-4660-AAD2-019916182DA7}" type="sibTrans" cxnId="{32AE7DCE-650A-4596-8837-C6A474A0A9D8}">
      <dgm:prSet/>
      <dgm:spPr/>
      <dgm:t>
        <a:bodyPr/>
        <a:lstStyle/>
        <a:p>
          <a:endParaRPr lang="ru-RU"/>
        </a:p>
      </dgm:t>
    </dgm:pt>
    <dgm:pt modelId="{F15ED992-DC8E-475C-BFE8-2CDC8969A9E9}">
      <dgm:prSet/>
      <dgm:spPr/>
      <dgm:t>
        <a:bodyPr/>
        <a:lstStyle/>
        <a:p>
          <a:pPr rtl="0"/>
          <a:r>
            <a:rPr lang="ru-RU" b="0" baseline="0" dirty="0"/>
            <a:t>Вскоре после образования БССР, в 1924 году, </a:t>
          </a:r>
          <a:r>
            <a:rPr lang="ru-RU" b="0" baseline="0" dirty="0" err="1"/>
            <a:t>Б.Эпимах-Шипило</a:t>
          </a:r>
          <a:r>
            <a:rPr lang="ru-RU" b="0" baseline="0" dirty="0"/>
            <a:t> был избран действительным членом Института бело­русской культуры и, переехав в Минск, работал редактором, а затем директором Комиссии </a:t>
          </a:r>
          <a:r>
            <a:rPr lang="ru-RU" b="0" baseline="0" dirty="0" err="1"/>
            <a:t>Инбелкульта</a:t>
          </a:r>
          <a:r>
            <a:rPr lang="ru-RU" b="0" baseline="0" dirty="0"/>
            <a:t> по составлению словаря живого белорусского языка. </a:t>
          </a:r>
          <a:endParaRPr lang="ru-RU" dirty="0"/>
        </a:p>
      </dgm:t>
    </dgm:pt>
    <dgm:pt modelId="{32E30A3F-DC7F-4F37-9B67-8D5C82B0F710}" type="parTrans" cxnId="{8E86FF9B-7619-4054-BA96-C069DD1C7B63}">
      <dgm:prSet/>
      <dgm:spPr/>
      <dgm:t>
        <a:bodyPr/>
        <a:lstStyle/>
        <a:p>
          <a:endParaRPr lang="ru-RU"/>
        </a:p>
      </dgm:t>
    </dgm:pt>
    <dgm:pt modelId="{2AEF8403-E95A-44BA-9125-855CC6FF2AC1}" type="sibTrans" cxnId="{8E86FF9B-7619-4054-BA96-C069DD1C7B63}">
      <dgm:prSet/>
      <dgm:spPr/>
      <dgm:t>
        <a:bodyPr/>
        <a:lstStyle/>
        <a:p>
          <a:endParaRPr lang="ru-RU"/>
        </a:p>
      </dgm:t>
    </dgm:pt>
    <dgm:pt modelId="{FB2A766E-1B83-44A1-87B6-5AD48A8C6C89}">
      <dgm:prSet/>
      <dgm:spPr/>
      <dgm:t>
        <a:bodyPr/>
        <a:lstStyle/>
        <a:p>
          <a:pPr rtl="0"/>
          <a:r>
            <a:rPr lang="ru-RU" b="0" baseline="0"/>
            <a:t>Пе­редал Белорусской Академии наук свою уникальную библиотеку - более 5000 томов. </a:t>
          </a:r>
          <a:endParaRPr lang="ru-RU"/>
        </a:p>
      </dgm:t>
    </dgm:pt>
    <dgm:pt modelId="{F889CA5F-9980-4019-A491-DD3FB23E1D36}" type="parTrans" cxnId="{66F3E720-160F-46C3-8127-1C421E8AD56A}">
      <dgm:prSet/>
      <dgm:spPr/>
      <dgm:t>
        <a:bodyPr/>
        <a:lstStyle/>
        <a:p>
          <a:endParaRPr lang="ru-RU"/>
        </a:p>
      </dgm:t>
    </dgm:pt>
    <dgm:pt modelId="{8651D06C-6CB3-48D9-80F7-1DBBFF0D0F22}" type="sibTrans" cxnId="{66F3E720-160F-46C3-8127-1C421E8AD56A}">
      <dgm:prSet/>
      <dgm:spPr/>
      <dgm:t>
        <a:bodyPr/>
        <a:lstStyle/>
        <a:p>
          <a:endParaRPr lang="ru-RU"/>
        </a:p>
      </dgm:t>
    </dgm:pt>
    <dgm:pt modelId="{FF37D100-0AF8-4EF7-88E5-48E850818C10}" type="pres">
      <dgm:prSet presAssocID="{FC4727E9-8DB7-4C5C-B72E-8F06794F5080}" presName="linear" presStyleCnt="0">
        <dgm:presLayoutVars>
          <dgm:animLvl val="lvl"/>
          <dgm:resizeHandles val="exact"/>
        </dgm:presLayoutVars>
      </dgm:prSet>
      <dgm:spPr/>
    </dgm:pt>
    <dgm:pt modelId="{D10DEE44-A045-4569-9674-3BA76C322A9A}" type="pres">
      <dgm:prSet presAssocID="{366D18BC-517F-4E3F-9670-0BBAD11E06A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11E5BDD-D671-45B1-8FB4-125221A56F32}" type="pres">
      <dgm:prSet presAssocID="{F68A55DE-0082-4660-AAD2-019916182DA7}" presName="spacer" presStyleCnt="0"/>
      <dgm:spPr/>
    </dgm:pt>
    <dgm:pt modelId="{A61C0FE0-20B9-45B6-8F2C-5458268178E5}" type="pres">
      <dgm:prSet presAssocID="{F15ED992-DC8E-475C-BFE8-2CDC8969A9E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2ABA950-C790-48CE-8375-7B243DC3EAD9}" type="pres">
      <dgm:prSet presAssocID="{2AEF8403-E95A-44BA-9125-855CC6FF2AC1}" presName="spacer" presStyleCnt="0"/>
      <dgm:spPr/>
    </dgm:pt>
    <dgm:pt modelId="{7BC9047A-C210-4395-BC63-8EF0C1B391B5}" type="pres">
      <dgm:prSet presAssocID="{FB2A766E-1B83-44A1-87B6-5AD48A8C6C8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6F3E720-160F-46C3-8127-1C421E8AD56A}" srcId="{FC4727E9-8DB7-4C5C-B72E-8F06794F5080}" destId="{FB2A766E-1B83-44A1-87B6-5AD48A8C6C89}" srcOrd="2" destOrd="0" parTransId="{F889CA5F-9980-4019-A491-DD3FB23E1D36}" sibTransId="{8651D06C-6CB3-48D9-80F7-1DBBFF0D0F22}"/>
    <dgm:cxn modelId="{0925234D-EB0A-4AB9-ABFC-9BABA1E0E992}" type="presOf" srcId="{F15ED992-DC8E-475C-BFE8-2CDC8969A9E9}" destId="{A61C0FE0-20B9-45B6-8F2C-5458268178E5}" srcOrd="0" destOrd="0" presId="urn:microsoft.com/office/officeart/2005/8/layout/vList2"/>
    <dgm:cxn modelId="{43E7C17E-5324-4BA5-9543-2E1E3AD33CB7}" type="presOf" srcId="{FB2A766E-1B83-44A1-87B6-5AD48A8C6C89}" destId="{7BC9047A-C210-4395-BC63-8EF0C1B391B5}" srcOrd="0" destOrd="0" presId="urn:microsoft.com/office/officeart/2005/8/layout/vList2"/>
    <dgm:cxn modelId="{D2A4A58F-A128-4F3F-9B11-54E16D3F689A}" type="presOf" srcId="{366D18BC-517F-4E3F-9670-0BBAD11E06A5}" destId="{D10DEE44-A045-4569-9674-3BA76C322A9A}" srcOrd="0" destOrd="0" presId="urn:microsoft.com/office/officeart/2005/8/layout/vList2"/>
    <dgm:cxn modelId="{8E86FF9B-7619-4054-BA96-C069DD1C7B63}" srcId="{FC4727E9-8DB7-4C5C-B72E-8F06794F5080}" destId="{F15ED992-DC8E-475C-BFE8-2CDC8969A9E9}" srcOrd="1" destOrd="0" parTransId="{32E30A3F-DC7F-4F37-9B67-8D5C82B0F710}" sibTransId="{2AEF8403-E95A-44BA-9125-855CC6FF2AC1}"/>
    <dgm:cxn modelId="{96C5D9B6-F4CE-4B31-A7A7-659C570CE7FE}" type="presOf" srcId="{FC4727E9-8DB7-4C5C-B72E-8F06794F5080}" destId="{FF37D100-0AF8-4EF7-88E5-48E850818C10}" srcOrd="0" destOrd="0" presId="urn:microsoft.com/office/officeart/2005/8/layout/vList2"/>
    <dgm:cxn modelId="{32AE7DCE-650A-4596-8837-C6A474A0A9D8}" srcId="{FC4727E9-8DB7-4C5C-B72E-8F06794F5080}" destId="{366D18BC-517F-4E3F-9670-0BBAD11E06A5}" srcOrd="0" destOrd="0" parTransId="{89BC52E9-F535-4F13-B77E-4ECBB6972CAB}" sibTransId="{F68A55DE-0082-4660-AAD2-019916182DA7}"/>
    <dgm:cxn modelId="{1439A4AF-A5A1-4D59-9463-419DE45C9888}" type="presParOf" srcId="{FF37D100-0AF8-4EF7-88E5-48E850818C10}" destId="{D10DEE44-A045-4569-9674-3BA76C322A9A}" srcOrd="0" destOrd="0" presId="urn:microsoft.com/office/officeart/2005/8/layout/vList2"/>
    <dgm:cxn modelId="{403373D7-8765-4DCD-8D35-EF5F7FC0C64D}" type="presParOf" srcId="{FF37D100-0AF8-4EF7-88E5-48E850818C10}" destId="{D11E5BDD-D671-45B1-8FB4-125221A56F32}" srcOrd="1" destOrd="0" presId="urn:microsoft.com/office/officeart/2005/8/layout/vList2"/>
    <dgm:cxn modelId="{EE8055D8-CA19-4DC1-8E95-A76BBF987052}" type="presParOf" srcId="{FF37D100-0AF8-4EF7-88E5-48E850818C10}" destId="{A61C0FE0-20B9-45B6-8F2C-5458268178E5}" srcOrd="2" destOrd="0" presId="urn:microsoft.com/office/officeart/2005/8/layout/vList2"/>
    <dgm:cxn modelId="{D2AB193A-4205-4D10-9FE5-F68067BF5147}" type="presParOf" srcId="{FF37D100-0AF8-4EF7-88E5-48E850818C10}" destId="{A2ABA950-C790-48CE-8375-7B243DC3EAD9}" srcOrd="3" destOrd="0" presId="urn:microsoft.com/office/officeart/2005/8/layout/vList2"/>
    <dgm:cxn modelId="{F9580ACE-2778-40CA-AC1D-7579786CD23D}" type="presParOf" srcId="{FF37D100-0AF8-4EF7-88E5-48E850818C10}" destId="{7BC9047A-C210-4395-BC63-8EF0C1B391B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87C942-3C5F-4703-A0EB-C1D25EF7F6F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9094FE-3AE9-4139-B3CE-C5BC58F19F05}">
      <dgm:prSet/>
      <dgm:spPr/>
      <dgm:t>
        <a:bodyPr/>
        <a:lstStyle/>
        <a:p>
          <a:pPr rtl="0"/>
          <a:r>
            <a:rPr lang="be-BY" b="0" baseline="0" dirty="0"/>
            <a:t>Памятный знак Б.Эпимах-Шипило</a:t>
          </a:r>
          <a:endParaRPr lang="ru-RU" dirty="0"/>
        </a:p>
      </dgm:t>
    </dgm:pt>
    <dgm:pt modelId="{AB70C2AC-4306-49E4-A698-698F1F2462D9}" type="parTrans" cxnId="{83FD55CA-E79A-431F-BCDF-715339D2ED29}">
      <dgm:prSet/>
      <dgm:spPr/>
      <dgm:t>
        <a:bodyPr/>
        <a:lstStyle/>
        <a:p>
          <a:endParaRPr lang="ru-RU"/>
        </a:p>
      </dgm:t>
    </dgm:pt>
    <dgm:pt modelId="{E282F680-A101-46C6-A9B0-3D89A4DCEA8F}" type="sibTrans" cxnId="{83FD55CA-E79A-431F-BCDF-715339D2ED29}">
      <dgm:prSet/>
      <dgm:spPr/>
      <dgm:t>
        <a:bodyPr/>
        <a:lstStyle/>
        <a:p>
          <a:endParaRPr lang="ru-RU"/>
        </a:p>
      </dgm:t>
    </dgm:pt>
    <dgm:pt modelId="{A82510CD-8937-4CB5-AA5A-80949A722E77}">
      <dgm:prSet/>
      <dgm:spPr/>
      <dgm:t>
        <a:bodyPr/>
        <a:lstStyle/>
        <a:p>
          <a:pPr rtl="0"/>
          <a:r>
            <a:rPr lang="be-BY" b="0" baseline="0" dirty="0"/>
            <a:t>Это 16-тонный камень с металлической доской, на которую нанесён барельеф. Знак был открыт 4 сентября 2006 года в рамках празднования Дня белорусской письменности, который совпал с днём рождения известного земляка. В памяти земляков имя Бронислава Эпимах-Шипило останется пока стоять этому знаку-валуну. </a:t>
          </a:r>
          <a:endParaRPr lang="ru-RU" dirty="0"/>
        </a:p>
      </dgm:t>
    </dgm:pt>
    <dgm:pt modelId="{58FE3396-4E85-471C-B9BA-37E85335D343}" type="parTrans" cxnId="{2CEBD6A0-34E9-4DE4-ADFA-7CF48AE269BD}">
      <dgm:prSet/>
      <dgm:spPr/>
      <dgm:t>
        <a:bodyPr/>
        <a:lstStyle/>
        <a:p>
          <a:endParaRPr lang="ru-RU"/>
        </a:p>
      </dgm:t>
    </dgm:pt>
    <dgm:pt modelId="{81255480-3022-462A-A02B-68F5CFB9A6B1}" type="sibTrans" cxnId="{2CEBD6A0-34E9-4DE4-ADFA-7CF48AE269BD}">
      <dgm:prSet/>
      <dgm:spPr/>
      <dgm:t>
        <a:bodyPr/>
        <a:lstStyle/>
        <a:p>
          <a:endParaRPr lang="ru-RU"/>
        </a:p>
      </dgm:t>
    </dgm:pt>
    <dgm:pt modelId="{AD6344FC-B91B-4DA5-90C4-919CE4D05291}" type="pres">
      <dgm:prSet presAssocID="{6887C942-3C5F-4703-A0EB-C1D25EF7F6F0}" presName="linear" presStyleCnt="0">
        <dgm:presLayoutVars>
          <dgm:animLvl val="lvl"/>
          <dgm:resizeHandles val="exact"/>
        </dgm:presLayoutVars>
      </dgm:prSet>
      <dgm:spPr/>
    </dgm:pt>
    <dgm:pt modelId="{799BF382-B89F-43B7-8279-A4F91C0419B6}" type="pres">
      <dgm:prSet presAssocID="{809094FE-3AE9-4139-B3CE-C5BC58F19F05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E371997-32B1-4979-973D-E6BA1F83397D}" type="pres">
      <dgm:prSet presAssocID="{809094FE-3AE9-4139-B3CE-C5BC58F19F0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32D9003B-B81C-4577-8F2C-06DDD831F20E}" type="presOf" srcId="{A82510CD-8937-4CB5-AA5A-80949A722E77}" destId="{0E371997-32B1-4979-973D-E6BA1F83397D}" srcOrd="0" destOrd="0" presId="urn:microsoft.com/office/officeart/2005/8/layout/vList2"/>
    <dgm:cxn modelId="{CE29939C-6C94-42F7-A502-652DB6031271}" type="presOf" srcId="{809094FE-3AE9-4139-B3CE-C5BC58F19F05}" destId="{799BF382-B89F-43B7-8279-A4F91C0419B6}" srcOrd="0" destOrd="0" presId="urn:microsoft.com/office/officeart/2005/8/layout/vList2"/>
    <dgm:cxn modelId="{2CEBD6A0-34E9-4DE4-ADFA-7CF48AE269BD}" srcId="{809094FE-3AE9-4139-B3CE-C5BC58F19F05}" destId="{A82510CD-8937-4CB5-AA5A-80949A722E77}" srcOrd="0" destOrd="0" parTransId="{58FE3396-4E85-471C-B9BA-37E85335D343}" sibTransId="{81255480-3022-462A-A02B-68F5CFB9A6B1}"/>
    <dgm:cxn modelId="{CD63E2A7-EBD4-4853-A0BF-66011E4A048C}" type="presOf" srcId="{6887C942-3C5F-4703-A0EB-C1D25EF7F6F0}" destId="{AD6344FC-B91B-4DA5-90C4-919CE4D05291}" srcOrd="0" destOrd="0" presId="urn:microsoft.com/office/officeart/2005/8/layout/vList2"/>
    <dgm:cxn modelId="{83FD55CA-E79A-431F-BCDF-715339D2ED29}" srcId="{6887C942-3C5F-4703-A0EB-C1D25EF7F6F0}" destId="{809094FE-3AE9-4139-B3CE-C5BC58F19F05}" srcOrd="0" destOrd="0" parTransId="{AB70C2AC-4306-49E4-A698-698F1F2462D9}" sibTransId="{E282F680-A101-46C6-A9B0-3D89A4DCEA8F}"/>
    <dgm:cxn modelId="{7AEC37F6-887D-4A36-81C5-DE87ECCA5ECE}" type="presParOf" srcId="{AD6344FC-B91B-4DA5-90C4-919CE4D05291}" destId="{799BF382-B89F-43B7-8279-A4F91C0419B6}" srcOrd="0" destOrd="0" presId="urn:microsoft.com/office/officeart/2005/8/layout/vList2"/>
    <dgm:cxn modelId="{79CBB276-57E4-4CFE-A651-3F9D8D6292F6}" type="presParOf" srcId="{AD6344FC-B91B-4DA5-90C4-919CE4D05291}" destId="{0E371997-32B1-4979-973D-E6BA1F83397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90F0A-37C2-41F3-BD4F-48E2A32A650B}">
      <dsp:nvSpPr>
        <dsp:cNvPr id="0" name=""/>
        <dsp:cNvSpPr/>
      </dsp:nvSpPr>
      <dsp:spPr>
        <a:xfrm>
          <a:off x="0" y="974"/>
          <a:ext cx="8712968" cy="16879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Неизмерима заслуга </a:t>
          </a:r>
          <a:r>
            <a:rPr lang="ru-RU" sz="2000" kern="1200" dirty="0" err="1"/>
            <a:t>Б.Эпимаха-Шипилы</a:t>
          </a:r>
          <a:r>
            <a:rPr lang="ru-RU" sz="2000" kern="1200" dirty="0"/>
            <a:t> как объе­динителя и воспитателя национально со­знательной молодежи. Из её среды вы­шли крупные деятели национально-осво­бодительного движения, усилиями кото­рых белорусский народ возродил свою го­сударственность. </a:t>
          </a:r>
        </a:p>
      </dsp:txBody>
      <dsp:txXfrm>
        <a:off x="82398" y="83372"/>
        <a:ext cx="8548172" cy="1523132"/>
      </dsp:txXfrm>
    </dsp:sp>
    <dsp:sp modelId="{A457E12F-CF51-4289-A3FB-F8ED56BC6353}">
      <dsp:nvSpPr>
        <dsp:cNvPr id="0" name=""/>
        <dsp:cNvSpPr/>
      </dsp:nvSpPr>
      <dsp:spPr>
        <a:xfrm>
          <a:off x="0" y="1699732"/>
          <a:ext cx="8712968" cy="1570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/>
            <a:t>Среди них </a:t>
          </a:r>
          <a:r>
            <a:rPr lang="ru-RU" sz="2000" b="1" kern="1200" dirty="0"/>
            <a:t>Янка Купала, </a:t>
          </a:r>
          <a:r>
            <a:rPr lang="ru-RU" sz="2000" b="1" kern="1200" dirty="0" err="1"/>
            <a:t>Томаш</a:t>
          </a:r>
          <a:r>
            <a:rPr lang="ru-RU" sz="2000" b="1" kern="1200" dirty="0"/>
            <a:t> Гриб, </a:t>
          </a:r>
          <a:r>
            <a:rPr lang="ru-RU" sz="2000" b="1" kern="1200" dirty="0" err="1"/>
            <a:t>Язэп</a:t>
          </a:r>
          <a:r>
            <a:rPr lang="ru-RU" sz="2000" b="1" kern="1200" dirty="0"/>
            <a:t> Воронка, </a:t>
          </a:r>
          <a:r>
            <a:rPr lang="ru-RU" sz="2000" b="1" kern="1200" dirty="0" err="1"/>
            <a:t>Лявон</a:t>
          </a:r>
          <a:r>
            <a:rPr lang="ru-RU" sz="2000" b="1" kern="1200" dirty="0"/>
            <a:t> Заяц, </a:t>
          </a:r>
          <a:r>
            <a:rPr lang="ru-RU" sz="2000" b="1" kern="1200" dirty="0" err="1"/>
            <a:t>Бронислав</a:t>
          </a:r>
          <a:r>
            <a:rPr lang="ru-RU" sz="2000" b="1" kern="1200" dirty="0"/>
            <a:t> Тарашкевич, </a:t>
          </a:r>
          <a:r>
            <a:rPr lang="ru-RU" sz="2000" b="1" kern="1200" dirty="0" err="1"/>
            <a:t>Змитер</a:t>
          </a:r>
          <a:r>
            <a:rPr lang="ru-RU" sz="2000" b="1" kern="1200" dirty="0"/>
            <a:t> Жилунович. </a:t>
          </a:r>
          <a:r>
            <a:rPr lang="ru-RU" sz="2000" b="1" kern="1200" dirty="0" err="1"/>
            <a:t>Клавдусь</a:t>
          </a:r>
          <a:r>
            <a:rPr lang="ru-RU" sz="2000" b="1" kern="1200" dirty="0"/>
            <a:t> </a:t>
          </a:r>
          <a:r>
            <a:rPr lang="ru-RU" sz="2000" b="1" kern="1200" dirty="0" err="1"/>
            <a:t>Душевский</a:t>
          </a:r>
          <a:r>
            <a:rPr lang="ru-RU" sz="2000" b="1" kern="1200" dirty="0"/>
            <a:t>.</a:t>
          </a:r>
          <a:endParaRPr lang="ru-RU" sz="2000" kern="1200" dirty="0"/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lvl="0" algn="l">
            <a:spcBef>
              <a:spcPct val="0"/>
            </a:spcBef>
            <a:buNone/>
          </a:pPr>
          <a:endParaRPr lang="ru-RU" sz="2000" kern="1200" dirty="0"/>
        </a:p>
      </dsp:txBody>
      <dsp:txXfrm>
        <a:off x="76679" y="1776411"/>
        <a:ext cx="8559610" cy="1417421"/>
      </dsp:txXfrm>
    </dsp:sp>
    <dsp:sp modelId="{7461207B-A4DA-4C1D-8EB7-918CA125BDAC}">
      <dsp:nvSpPr>
        <dsp:cNvPr id="0" name=""/>
        <dsp:cNvSpPr/>
      </dsp:nvSpPr>
      <dsp:spPr>
        <a:xfrm>
          <a:off x="0" y="3281340"/>
          <a:ext cx="8712968" cy="15861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7556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kern="1200" dirty="0"/>
            <a:t>Будучи преподавателем Петербург­ской римско-католической духовной ака­демии, </a:t>
          </a:r>
          <a:r>
            <a:rPr lang="ru-RU" sz="2000" kern="1200" dirty="0" err="1"/>
            <a:t>Б.Эпимах-Шипила</a:t>
          </a:r>
          <a:r>
            <a:rPr lang="ru-RU" sz="2000" kern="1200" dirty="0"/>
            <a:t> воспитал плея­ду белорусских священников, которые на­чали возрождать национальный костёл:</a:t>
          </a:r>
        </a:p>
      </dsp:txBody>
      <dsp:txXfrm>
        <a:off x="77430" y="3358770"/>
        <a:ext cx="8558108" cy="1431311"/>
      </dsp:txXfrm>
    </dsp:sp>
    <dsp:sp modelId="{55EDE1BA-6193-464E-B9E1-D41FD393E42B}">
      <dsp:nvSpPr>
        <dsp:cNvPr id="0" name=""/>
        <dsp:cNvSpPr/>
      </dsp:nvSpPr>
      <dsp:spPr>
        <a:xfrm>
          <a:off x="0" y="4878340"/>
          <a:ext cx="8712968" cy="1529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/>
            <a:t>Александр </a:t>
          </a:r>
          <a:r>
            <a:rPr lang="ru-RU" sz="2000" b="1" kern="1200" dirty="0" err="1"/>
            <a:t>Астромович</a:t>
          </a:r>
          <a:r>
            <a:rPr lang="ru-RU" sz="2000" b="1" kern="1200" dirty="0"/>
            <a:t>, Адам Станкевич, Казимир Степович, </a:t>
          </a:r>
          <a:r>
            <a:rPr lang="ru-RU" sz="2000" b="1" kern="1200" dirty="0" err="1"/>
            <a:t>Фабиан</a:t>
          </a:r>
          <a:r>
            <a:rPr lang="ru-RU" sz="2000" b="1" kern="1200" dirty="0"/>
            <a:t> </a:t>
          </a:r>
          <a:r>
            <a:rPr lang="ru-RU" sz="2000" b="1" kern="1200" dirty="0" err="1"/>
            <a:t>Абрантович</a:t>
          </a:r>
          <a:r>
            <a:rPr lang="ru-RU" sz="2000" b="1" kern="1200" dirty="0"/>
            <a:t>, </a:t>
          </a:r>
          <a:r>
            <a:rPr lang="ru-RU" sz="2000" b="1" kern="1200" dirty="0" err="1"/>
            <a:t>Винцент</a:t>
          </a:r>
          <a:r>
            <a:rPr lang="ru-RU" sz="2000" b="1" kern="1200" dirty="0"/>
            <a:t> </a:t>
          </a:r>
          <a:r>
            <a:rPr lang="ru-RU" sz="2000" b="1" kern="1200" dirty="0" err="1"/>
            <a:t>Гадлевский</a:t>
          </a:r>
          <a:r>
            <a:rPr lang="ru-RU" sz="2000" b="1" kern="1200" dirty="0"/>
            <a:t>, Андрей </a:t>
          </a:r>
          <a:r>
            <a:rPr lang="ru-RU" sz="2000" b="1" kern="1200" dirty="0" err="1"/>
            <a:t>Тикота</a:t>
          </a:r>
          <a:r>
            <a:rPr lang="ru-RU" sz="2000" b="1" kern="1200" dirty="0"/>
            <a:t>, Виктор </a:t>
          </a:r>
          <a:r>
            <a:rPr lang="ru-RU" sz="2000" b="1" kern="1200" dirty="0" err="1"/>
            <a:t>Шутович</a:t>
          </a:r>
          <a:r>
            <a:rPr lang="ru-RU" sz="2000" b="1" kern="1200" dirty="0"/>
            <a:t>, </a:t>
          </a:r>
          <a:r>
            <a:rPr lang="ru-RU" sz="2000" b="1" kern="1200" dirty="0" err="1"/>
            <a:t>Франтишек</a:t>
          </a:r>
          <a:r>
            <a:rPr lang="ru-RU" sz="2000" b="1" kern="1200" dirty="0"/>
            <a:t> </a:t>
          </a:r>
          <a:r>
            <a:rPr lang="ru-RU" sz="2000" b="1" kern="1200" dirty="0" err="1"/>
            <a:t>Будька</a:t>
          </a:r>
          <a:r>
            <a:rPr lang="ru-RU" sz="2000" b="1" kern="1200" dirty="0"/>
            <a:t>, </a:t>
          </a:r>
          <a:r>
            <a:rPr lang="ru-RU" sz="2000" b="1" kern="1200" dirty="0" err="1"/>
            <a:t>Франтишек</a:t>
          </a:r>
          <a:r>
            <a:rPr lang="ru-RU" sz="2000" b="1" kern="1200" dirty="0"/>
            <a:t> </a:t>
          </a:r>
          <a:r>
            <a:rPr lang="ru-RU" sz="2000" b="1" kern="1200" dirty="0" err="1"/>
            <a:t>Гринкевнч</a:t>
          </a:r>
          <a:r>
            <a:rPr lang="ru-RU" sz="2000" b="1" kern="1200" dirty="0"/>
            <a:t> и др.</a:t>
          </a:r>
          <a:br>
            <a:rPr lang="ru-RU" sz="2000" b="1" kern="1200" dirty="0"/>
          </a:br>
          <a:endParaRPr lang="ru-RU" sz="2000" kern="1200" dirty="0"/>
        </a:p>
        <a:p>
          <a:pPr lvl="0" algn="l" rtl="0">
            <a:spcBef>
              <a:spcPct val="0"/>
            </a:spcBef>
            <a:buNone/>
          </a:pPr>
          <a:endParaRPr lang="ru-RU" sz="2000" kern="1200" dirty="0"/>
        </a:p>
      </dsp:txBody>
      <dsp:txXfrm>
        <a:off x="74659" y="4952999"/>
        <a:ext cx="8563650" cy="13800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DEE44-A045-4569-9674-3BA76C322A9A}">
      <dsp:nvSpPr>
        <dsp:cNvPr id="0" name=""/>
        <dsp:cNvSpPr/>
      </dsp:nvSpPr>
      <dsp:spPr>
        <a:xfrm>
          <a:off x="0" y="1799"/>
          <a:ext cx="8928992" cy="2246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baseline="0"/>
            <a:t>Б.Эпимах-Шипило является состави­телем первой хрестоматии белорусской литературы, спасшим от забытья многие произведения начинателей новой письменности. Он намеревался создать и Белорусский национальный музей. С этой целью на Полотчине уже был построен дом и даже размещены некоторые экспо­наты, но пожар не дал сбыться этому за­мыслу.</a:t>
          </a:r>
          <a:br>
            <a:rPr lang="ru-RU" sz="2000" b="0" kern="1200" baseline="0"/>
          </a:br>
          <a:r>
            <a:rPr lang="ru-RU" sz="2000" b="0" kern="1200" baseline="0"/>
            <a:t>	</a:t>
          </a:r>
          <a:endParaRPr lang="ru-RU" sz="2000" kern="1200"/>
        </a:p>
      </dsp:txBody>
      <dsp:txXfrm>
        <a:off x="109660" y="111459"/>
        <a:ext cx="8709672" cy="2027080"/>
      </dsp:txXfrm>
    </dsp:sp>
    <dsp:sp modelId="{A61C0FE0-20B9-45B6-8F2C-5458268178E5}">
      <dsp:nvSpPr>
        <dsp:cNvPr id="0" name=""/>
        <dsp:cNvSpPr/>
      </dsp:nvSpPr>
      <dsp:spPr>
        <a:xfrm>
          <a:off x="0" y="2305800"/>
          <a:ext cx="8928992" cy="2246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baseline="0" dirty="0"/>
            <a:t>Вскоре после образования БССР, в 1924 году, </a:t>
          </a:r>
          <a:r>
            <a:rPr lang="ru-RU" sz="2000" b="0" kern="1200" baseline="0" dirty="0" err="1"/>
            <a:t>Б.Эпимах-Шипило</a:t>
          </a:r>
          <a:r>
            <a:rPr lang="ru-RU" sz="2000" b="0" kern="1200" baseline="0" dirty="0"/>
            <a:t> был избран действительным членом Института бело­русской культуры и, переехав в Минск, работал редактором, а затем директором Комиссии </a:t>
          </a:r>
          <a:r>
            <a:rPr lang="ru-RU" sz="2000" b="0" kern="1200" baseline="0" dirty="0" err="1"/>
            <a:t>Инбелкульта</a:t>
          </a:r>
          <a:r>
            <a:rPr lang="ru-RU" sz="2000" b="0" kern="1200" baseline="0" dirty="0"/>
            <a:t> по составлению словаря живого белорусского языка. </a:t>
          </a:r>
          <a:endParaRPr lang="ru-RU" sz="2000" kern="1200" dirty="0"/>
        </a:p>
      </dsp:txBody>
      <dsp:txXfrm>
        <a:off x="109660" y="2415460"/>
        <a:ext cx="8709672" cy="2027080"/>
      </dsp:txXfrm>
    </dsp:sp>
    <dsp:sp modelId="{7BC9047A-C210-4395-BC63-8EF0C1B391B5}">
      <dsp:nvSpPr>
        <dsp:cNvPr id="0" name=""/>
        <dsp:cNvSpPr/>
      </dsp:nvSpPr>
      <dsp:spPr>
        <a:xfrm>
          <a:off x="0" y="4609800"/>
          <a:ext cx="8928992" cy="2246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baseline="0"/>
            <a:t>Пе­редал Белорусской Академии наук свою уникальную библиотеку - более 5000 томов. </a:t>
          </a:r>
          <a:endParaRPr lang="ru-RU" sz="2000" kern="1200"/>
        </a:p>
      </dsp:txBody>
      <dsp:txXfrm>
        <a:off x="109660" y="4719460"/>
        <a:ext cx="8709672" cy="20270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9BF382-B89F-43B7-8279-A4F91C0419B6}">
      <dsp:nvSpPr>
        <dsp:cNvPr id="0" name=""/>
        <dsp:cNvSpPr/>
      </dsp:nvSpPr>
      <dsp:spPr>
        <a:xfrm>
          <a:off x="0" y="144183"/>
          <a:ext cx="8496943" cy="53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e-BY" sz="2300" b="0" kern="1200" baseline="0" dirty="0"/>
            <a:t>Памятный знак Б.Эпимах-Шипило</a:t>
          </a:r>
          <a:endParaRPr lang="ru-RU" sz="2300" kern="1200" dirty="0"/>
        </a:p>
      </dsp:txBody>
      <dsp:txXfrm>
        <a:off x="26273" y="170456"/>
        <a:ext cx="8444397" cy="485654"/>
      </dsp:txXfrm>
    </dsp:sp>
    <dsp:sp modelId="{0E371997-32B1-4979-973D-E6BA1F83397D}">
      <dsp:nvSpPr>
        <dsp:cNvPr id="0" name=""/>
        <dsp:cNvSpPr/>
      </dsp:nvSpPr>
      <dsp:spPr>
        <a:xfrm>
          <a:off x="0" y="682383"/>
          <a:ext cx="8496943" cy="1261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778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be-BY" sz="1800" b="0" kern="1200" baseline="0" dirty="0"/>
            <a:t>Это 16-тонный камень с металлической доской, на которую нанесён барельеф. Знак был открыт 4 сентября 2006 года в рамках празднования Дня белорусской письменности, который совпал с днём рождения известного земляка. В памяти земляков имя Бронислава Эпимах-Шипило останется пока стоять этому знаку-валуну. </a:t>
          </a:r>
          <a:endParaRPr lang="ru-RU" sz="1800" kern="1200" dirty="0"/>
        </a:p>
      </dsp:txBody>
      <dsp:txXfrm>
        <a:off x="0" y="682383"/>
        <a:ext cx="8496943" cy="1261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93124767-E573-4DDE-81A3-782C6AFDBF1B}" type="datetimeFigureOut">
              <a:rPr lang="ru-RU" smtClean="0"/>
              <a:t>05.03.2024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08F14700-EE00-44FF-B9C7-A23ED4AFCD5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33088" y="1484784"/>
            <a:ext cx="4515376" cy="2311919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b="1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БРОНИСЛАВ ИГНАТЬЕВИЧ ЭПИМАХ-ШИПИЛО</a:t>
            </a:r>
            <a:br>
              <a:rPr lang="ru-RU" sz="2800" b="1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ru-RU" sz="2800" b="1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(1859-1934)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79"/>
            <a:ext cx="3471259" cy="4521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0660" y="5349523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Segoe Script" pitchFamily="34" charset="0"/>
              </a:rPr>
              <a:t>Белорусский деятель культуры, издатель, фольклорист, языковед</a:t>
            </a:r>
          </a:p>
        </p:txBody>
      </p:sp>
    </p:spTree>
    <p:extLst>
      <p:ext uri="{BB962C8B-B14F-4D97-AF65-F5344CB8AC3E}">
        <p14:creationId xmlns:p14="http://schemas.microsoft.com/office/powerpoint/2010/main" val="9274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25361363"/>
              </p:ext>
            </p:extLst>
          </p:nvPr>
        </p:nvGraphicFramePr>
        <p:xfrm>
          <a:off x="107504" y="116632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67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ка 2 из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1174068"/>
            <a:ext cx="7416824" cy="4509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29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20118" y="4667454"/>
            <a:ext cx="5180461" cy="835460"/>
          </a:xfrm>
        </p:spPr>
        <p:txBody>
          <a:bodyPr>
            <a:normAutofit/>
          </a:bodyPr>
          <a:lstStyle/>
          <a:p>
            <a:pPr algn="ctr"/>
            <a:r>
              <a:rPr lang="ru-RU" cap="none" spc="0" dirty="0">
                <a:solidFill>
                  <a:schemeClr val="tx1"/>
                </a:solidFill>
                <a:latin typeface="Segoe Script" pitchFamily="34" charset="0"/>
              </a:rPr>
              <a:t>Макет усадьбы </a:t>
            </a:r>
            <a:r>
              <a:rPr lang="ru-RU" cap="none" spc="0" dirty="0" err="1">
                <a:solidFill>
                  <a:schemeClr val="tx1"/>
                </a:solidFill>
                <a:latin typeface="Segoe Script" pitchFamily="34" charset="0"/>
              </a:rPr>
              <a:t>Эпимах</a:t>
            </a:r>
            <a:r>
              <a:rPr lang="ru-RU" cap="none" spc="0" dirty="0">
                <a:solidFill>
                  <a:schemeClr val="tx1"/>
                </a:solidFill>
                <a:latin typeface="Segoe Script" pitchFamily="34" charset="0"/>
              </a:rPr>
              <a:t> –</a:t>
            </a:r>
            <a:r>
              <a:rPr lang="ru-RU" cap="none" spc="0" dirty="0" err="1">
                <a:solidFill>
                  <a:schemeClr val="tx1"/>
                </a:solidFill>
                <a:latin typeface="Segoe Script" pitchFamily="34" charset="0"/>
              </a:rPr>
              <a:t>Шипилы</a:t>
            </a:r>
            <a:r>
              <a:rPr lang="ru-RU" cap="none" spc="0" dirty="0">
                <a:solidFill>
                  <a:schemeClr val="tx1"/>
                </a:solidFill>
                <a:latin typeface="Segoe Script" pitchFamily="34" charset="0"/>
              </a:rPr>
              <a:t> после 1910 г.</a:t>
            </a:r>
          </a:p>
        </p:txBody>
      </p:sp>
      <p:pic>
        <p:nvPicPr>
          <p:cNvPr id="4" name="Рисунок 3" descr="http://t1.gstatic.com/images?q=tbn:ANd9GcQx8dFkQ48xSYP3Vg6BmEKU3q6U--Fac9rH3QwamXFzbez-6ETi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21" y="1844824"/>
            <a:ext cx="2973245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088" y="620688"/>
            <a:ext cx="5322491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90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UC55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87" b="16768"/>
          <a:stretch>
            <a:fillRect/>
          </a:stretch>
        </p:blipFill>
        <p:spPr bwMode="auto">
          <a:xfrm>
            <a:off x="683568" y="260648"/>
            <a:ext cx="7718451" cy="5368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6449" y="5905007"/>
            <a:ext cx="61926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e-BY" sz="2000" b="1" dirty="0">
                <a:latin typeface="Segoe Script" pitchFamily="34" charset="0"/>
              </a:rPr>
              <a:t>Макет поместья Эпимах-Шипилы</a:t>
            </a:r>
            <a:endParaRPr lang="ru-RU" sz="2000" dirty="0">
              <a:latin typeface="Segoe Script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50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UC552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6" b="5921"/>
          <a:stretch/>
        </p:blipFill>
        <p:spPr bwMode="auto">
          <a:xfrm>
            <a:off x="1992221" y="115454"/>
            <a:ext cx="5328592" cy="557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5877272"/>
            <a:ext cx="61926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Segoe Script" pitchFamily="34" charset="0"/>
              </a:rPr>
              <a:t>Вещи, принадлежавшие семье</a:t>
            </a:r>
            <a:endParaRPr lang="ru-RU" sz="2000" dirty="0">
              <a:latin typeface="Segoe Script" pitchFamily="34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2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13255323"/>
              </p:ext>
            </p:extLst>
          </p:nvPr>
        </p:nvGraphicFramePr>
        <p:xfrm>
          <a:off x="107504" y="0"/>
          <a:ext cx="892899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811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894999695"/>
              </p:ext>
            </p:extLst>
          </p:nvPr>
        </p:nvGraphicFramePr>
        <p:xfrm>
          <a:off x="179512" y="4221088"/>
          <a:ext cx="8496943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69" b="13289"/>
          <a:stretch/>
        </p:blipFill>
        <p:spPr bwMode="auto">
          <a:xfrm>
            <a:off x="251520" y="215382"/>
            <a:ext cx="5506144" cy="408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092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148</TotalTime>
  <Words>321</Words>
  <Application>Microsoft Office PowerPoint</Application>
  <PresentationFormat>Экран (4:3)</PresentationFormat>
  <Paragraphs>14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Arial Black</vt:lpstr>
      <vt:lpstr>Segoe Script</vt:lpstr>
      <vt:lpstr>Главная</vt:lpstr>
      <vt:lpstr>БРОНИСЛАВ ИГНАТЬЕВИЧ ЭПИМАХ-ШИПИЛО (1859-1934)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БРОНИСЛАВ ИГНАТЬЕВИЧ ЭПИМАХ-ШИПИЛО (1859-1934)</dc:title>
  <dc:creator>Admin</dc:creator>
  <cp:lastModifiedBy>Ирина Недокунева</cp:lastModifiedBy>
  <cp:revision>14</cp:revision>
  <dcterms:created xsi:type="dcterms:W3CDTF">2012-03-04T12:51:30Z</dcterms:created>
  <dcterms:modified xsi:type="dcterms:W3CDTF">2024-03-05T19:21:14Z</dcterms:modified>
</cp:coreProperties>
</file>