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64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3" r:id="rId14"/>
    <p:sldId id="276" r:id="rId15"/>
    <p:sldId id="277" r:id="rId16"/>
    <p:sldId id="278" r:id="rId17"/>
    <p:sldId id="279" r:id="rId18"/>
    <p:sldId id="280" r:id="rId19"/>
    <p:sldId id="28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82300"/>
    <a:srgbClr val="333333"/>
    <a:srgbClr val="0F3491"/>
    <a:srgbClr val="0D2E7F"/>
    <a:srgbClr val="FFA623"/>
    <a:srgbClr val="FF9900"/>
    <a:srgbClr val="996600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5" autoAdjust="0"/>
    <p:restoredTop sz="94614" autoAdjust="0"/>
  </p:normalViewPr>
  <p:slideViewPr>
    <p:cSldViewPr>
      <p:cViewPr varScale="1">
        <p:scale>
          <a:sx n="67" d="100"/>
          <a:sy n="67" d="100"/>
        </p:scale>
        <p:origin x="-1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8229600" cy="6096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819400"/>
            <a:ext cx="8229600" cy="3048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78999DA-807C-4F82-8295-5430481786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B0967-FE7B-44EB-8C79-6EAD9A2BEB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1907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4198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DF8A1-0F8C-4E73-BD65-C3F8E1BBFF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7818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480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480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705600"/>
            <a:ext cx="1905000" cy="152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705600"/>
            <a:ext cx="1905000" cy="152400"/>
          </a:xfrm>
        </p:spPr>
        <p:txBody>
          <a:bodyPr/>
          <a:lstStyle>
            <a:lvl1pPr>
              <a:defRPr/>
            </a:lvl1pPr>
          </a:lstStyle>
          <a:p>
            <a:fld id="{97104EE1-5E84-4F37-8BF4-759F31C000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22FF4-8BA9-461B-AC26-0583AE3130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D430C-C623-44AC-B383-0058517C5E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FB244-3046-444A-B24D-80EC79E879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7213D-EB7C-470F-8162-9B52FC29B0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0CD88-3587-463B-9F18-F0E873620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DC459-EF4A-404C-B36C-6E1A8535BC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BAD24-5615-4061-BC44-82B44B5BD7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0C0E8-9366-4B69-B2BF-CC7DA7F8CD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678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7056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705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7056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fld id="{50B3B35F-353D-41DC-ABCC-2A1D7C1C7B4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split orient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A62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A623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A623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A623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A623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A623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A623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A623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A623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3143248"/>
            <a:ext cx="9100276" cy="1656000"/>
            <a:chOff x="253290" y="3143248"/>
            <a:chExt cx="8846986" cy="1656000"/>
          </a:xfrm>
        </p:grpSpPr>
        <p:pic>
          <p:nvPicPr>
            <p:cNvPr id="1027" name="Picture 3" descr="D:\Мои документы\Документы Татьяна\РАБОТА\МОЯ\Рисуночки\Полоцк 3\CT0004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464868" y="3143248"/>
              <a:ext cx="1107000" cy="147600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</p:pic>
        <p:pic>
          <p:nvPicPr>
            <p:cNvPr id="1028" name="Picture 4" descr="D:\Мои документы\Документы Татьяна\РАБОТА\МОЯ\Рисуночки\Полоцк 3\IM3G_0058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79314" y="3143248"/>
              <a:ext cx="1107000" cy="147600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</p:pic>
        <p:pic>
          <p:nvPicPr>
            <p:cNvPr id="1029" name="Picture 5" descr="D:\Мои документы\Документы Татьяна\РАБОТА\МОЯ\Рисуночки\Полоцк 3\IM3G_1072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543300" y="3143248"/>
              <a:ext cx="1243410" cy="165600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</p:pic>
        <p:pic>
          <p:nvPicPr>
            <p:cNvPr id="1030" name="Picture 6" descr="D:\Мои документы\Документы Татьяна\РАБОТА\МОЯ\Рисуночки\Полоцк 3\IMG_1083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5400000">
              <a:off x="7651212" y="3350184"/>
              <a:ext cx="1656000" cy="1242128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</p:pic>
        <p:pic>
          <p:nvPicPr>
            <p:cNvPr id="1031" name="Picture 7" descr="D:\Мои документы\Документы Татьяна\РАБОТА\МОЯ\Рисуночки\Полоцк 3\IMG_11117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250422" y="3143248"/>
              <a:ext cx="1107000" cy="147600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</p:pic>
        <p:pic>
          <p:nvPicPr>
            <p:cNvPr id="1034" name="Picture 10" descr="D:\Мои документы\Документы Татьяна\РАБОТА\МОЯ\Рисуночки\Полоцк 3\174c063e7709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258826" y="3143248"/>
              <a:ext cx="1242000" cy="165600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</p:pic>
        <p:pic>
          <p:nvPicPr>
            <p:cNvPr id="13" name="Picture 3" descr="D:\Мои документы\Документы Татьяна\РАБОТА\МОЯ\Рисуночки\Полоцк 3\CT0004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2687058" y="3143248"/>
              <a:ext cx="1242000" cy="165600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</p:pic>
        <p:pic>
          <p:nvPicPr>
            <p:cNvPr id="14" name="Picture 4" descr="D:\Мои документы\Документы Татьяна\РАБОТА\МОЯ\Рисуночки\Полоцк 3\IM3G_0058.jp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972942" y="3143248"/>
              <a:ext cx="1242000" cy="165600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</p:pic>
        <p:pic>
          <p:nvPicPr>
            <p:cNvPr id="15" name="Picture 7" descr="D:\Мои документы\Документы Татьяна\РАБОТА\МОЯ\Рисуночки\Полоцк 3\IMG_11117.JP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1401174" y="3143248"/>
              <a:ext cx="1242000" cy="165600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</p:pic>
        <p:pic>
          <p:nvPicPr>
            <p:cNvPr id="16" name="Picture 9" descr="D:\Мои документы\Документы Татьяна\РАБОТА\МОЯ\Рисуночки\Полоцк 3\5-июня-Монастырь-002.jp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253290" y="3143248"/>
              <a:ext cx="1104000" cy="165600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</p:pic>
      </p:grpSp>
      <p:pic>
        <p:nvPicPr>
          <p:cNvPr id="2" name="Picture 3" descr="D:\Мои документы\Мои рисунки\Рисунок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20" y="1965321"/>
            <a:ext cx="8674100" cy="963613"/>
          </a:xfrm>
          <a:prstGeom prst="rect">
            <a:avLst/>
          </a:prstGeom>
          <a:noFill/>
        </p:spPr>
      </p:pic>
      <p:pic>
        <p:nvPicPr>
          <p:cNvPr id="3" name="Picture 4" descr="D:\Мои документы\Мои рисунки\Рисунок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44" y="4500570"/>
            <a:ext cx="8740775" cy="13843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9" descr="Unique_qx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 descr="I:\0030-034-Neoantropy-kromanontsy.jpg"/>
          <p:cNvPicPr>
            <a:picLocks noChangeAspect="1" noChangeArrowheads="1"/>
          </p:cNvPicPr>
          <p:nvPr/>
        </p:nvPicPr>
        <p:blipFill>
          <a:blip r:embed="rId4" cstate="screen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3297261" cy="478634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052" name="Picture 4" descr="I:\1315036816_neandertalc.jpg"/>
          <p:cNvPicPr>
            <a:picLocks noChangeAspect="1" noChangeArrowheads="1"/>
          </p:cNvPicPr>
          <p:nvPr/>
        </p:nvPicPr>
        <p:blipFill>
          <a:blip r:embed="rId5" cstate="screen">
            <a:lum contrast="10000"/>
          </a:blip>
          <a:srcRect/>
          <a:stretch>
            <a:fillRect/>
          </a:stretch>
        </p:blipFill>
        <p:spPr bwMode="auto">
          <a:xfrm>
            <a:off x="2178795" y="3143224"/>
            <a:ext cx="6965205" cy="371477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71868" y="642918"/>
            <a:ext cx="5267332" cy="2214578"/>
          </a:xfrm>
        </p:spPr>
        <p:txBody>
          <a:bodyPr/>
          <a:lstStyle/>
          <a:p>
            <a:pPr algn="ctr"/>
            <a:r>
              <a:rPr lang="ru-RU" sz="6000" dirty="0" smtClean="0"/>
              <a:t>ДРЕВНИЕ ЛЮДИ</a:t>
            </a:r>
            <a:endParaRPr lang="en-US" sz="60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9" descr="Unique_qx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1924" y="285728"/>
            <a:ext cx="5267332" cy="2214578"/>
          </a:xfrm>
        </p:spPr>
        <p:txBody>
          <a:bodyPr/>
          <a:lstStyle/>
          <a:p>
            <a:pPr algn="ctr"/>
            <a:r>
              <a:rPr lang="ru-RU" sz="6000" dirty="0" smtClean="0"/>
              <a:t>СРЕДНИЕ ВЕКА</a:t>
            </a:r>
            <a:endParaRPr lang="en-US" sz="6000" dirty="0"/>
          </a:p>
        </p:txBody>
      </p:sp>
      <p:pic>
        <p:nvPicPr>
          <p:cNvPr id="3074" name="Picture 2" descr="I:\0a0ea534e0a8ae3d25cf97a8ba5a3a9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9651" y="2603543"/>
            <a:ext cx="2933589" cy="39968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3075" name="Picture 3" descr="I:\54792709_1265398764_434.jpg"/>
          <p:cNvPicPr>
            <a:picLocks noChangeAspect="1" noChangeArrowheads="1"/>
          </p:cNvPicPr>
          <p:nvPr/>
        </p:nvPicPr>
        <p:blipFill>
          <a:blip r:embed="rId5" cstate="screen">
            <a:lum bright="10000"/>
          </a:blip>
          <a:srcRect/>
          <a:stretch>
            <a:fillRect/>
          </a:stretch>
        </p:blipFill>
        <p:spPr bwMode="auto">
          <a:xfrm>
            <a:off x="3286148" y="2603543"/>
            <a:ext cx="2928926" cy="39968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3076" name="Picture 4" descr="I:\3f37b5483e70eb3a80c35057402a5971_full.jpg"/>
          <p:cNvPicPr>
            <a:picLocks noChangeAspect="1" noChangeArrowheads="1"/>
          </p:cNvPicPr>
          <p:nvPr/>
        </p:nvPicPr>
        <p:blipFill>
          <a:blip r:embed="rId6" cstate="screen">
            <a:lum bright="20000" contrast="30000"/>
          </a:blip>
          <a:srcRect/>
          <a:stretch>
            <a:fillRect/>
          </a:stretch>
        </p:blipFill>
        <p:spPr bwMode="auto">
          <a:xfrm>
            <a:off x="5646997" y="357166"/>
            <a:ext cx="3354159" cy="435771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9" descr="Unique_qx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1924" y="285728"/>
            <a:ext cx="5267332" cy="1500198"/>
          </a:xfrm>
        </p:spPr>
        <p:txBody>
          <a:bodyPr/>
          <a:lstStyle/>
          <a:p>
            <a:r>
              <a:rPr lang="ru-RU" sz="6000" dirty="0" smtClean="0"/>
              <a:t>СОВРЕМЕННЫЕ ЛЮДИ</a:t>
            </a:r>
            <a:endParaRPr lang="en-US" sz="6000" dirty="0"/>
          </a:p>
        </p:txBody>
      </p:sp>
      <p:pic>
        <p:nvPicPr>
          <p:cNvPr id="4098" name="Picture 2" descr="I:\10648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4000504"/>
            <a:ext cx="3482603" cy="278608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4099" name="Picture 3" descr="I:\1812087000ff535f4ca2c8bca1ae28544b727aed9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9256" y="285728"/>
            <a:ext cx="3388378" cy="33575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4100" name="Picture 4" descr="I:\ar12614113825195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14445" y="3714752"/>
            <a:ext cx="4472397" cy="298450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4101" name="Picture 5" descr="I:\guy-with-cellph_1103601cl-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00100" y="2143116"/>
            <a:ext cx="3826449" cy="21477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9" descr="Unique_qx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6" name="Picture 6" descr="D:\Мои документы\Документы Татьяна\РАБОТА\МОЯ\Рисуночки\Полоцк 3\CT00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428604"/>
            <a:ext cx="4185000" cy="55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5127" name="Picture 7" descr="D:\Мои документы\Документы Татьяна\РАБОТА\МОЯ\Рисуночки\Полоцк 3\IM3G_005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44718" y="928670"/>
            <a:ext cx="4185000" cy="55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9" descr="Unique_qx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3" name="Picture 3" descr="D:\Мои документы\Документы Татьяна\РАБОТА\МОЯ\Рисуночки\Полоцк 3\5-июня-Монастырь-0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857232"/>
            <a:ext cx="3720000" cy="55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5124" name="Picture 4" descr="D:\Мои документы\Документы Татьяна\РАБОТА\МОЯ\Рисуночки\Полоцк 3\174c063e77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01842" y="285728"/>
            <a:ext cx="4185000" cy="55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9" descr="Unique_qx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5" name="Picture 5" descr="D:\Мои документы\Документы Татьяна\РАБОТА\МОЯ\Рисуночки\Полоцк 3\bel3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42101" y="642918"/>
            <a:ext cx="4187617" cy="55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5128" name="Picture 8" descr="D:\Мои документы\Документы Татьяна\РАБОТА\МОЯ\Рисуночки\Полоцк 3\IMG_003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4123" y="1000108"/>
            <a:ext cx="4185001" cy="55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9" descr="Unique_qx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31" name="Picture 11" descr="D:\Мои документы\Документы Татьяна\РАБОТА\МОЯ\Рисуночки\Полоцк 3\IMG_107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7019" y="169867"/>
            <a:ext cx="4799511" cy="36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5133" name="Picture 13" descr="D:\Мои документы\Документы Татьяна\РАБОТА\МОЯ\Рисуночки\Полоцк 3\PICT00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71934" y="3000372"/>
            <a:ext cx="4800000" cy="36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9" descr="Unique_qx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30" name="Picture 10" descr="D:\Мои документы\Документы Татьяна\РАБОТА\МОЯ\Рисуночки\Полоцк 3\IMG_0467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 rot="5400000">
            <a:off x="-382152" y="1125891"/>
            <a:ext cx="5580000" cy="418542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6146" name="Picture 2" descr="D:\Мои документы\Документы Татьяна\РАБОТА\МОЯ\Рисуночки\Полоцк 3\Вечерний-свет-02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95404" y="1000108"/>
            <a:ext cx="3720000" cy="55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9" descr="Unique_qx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9" name="Picture 9" descr="D:\Мои документы\Документы Татьяна\РАБОТА\МОЯ\Рисуночки\Полоцк 3\IMG_003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1063710"/>
            <a:ext cx="4185000" cy="55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5132" name="Picture 12" descr="D:\Мои документы\Документы Татьяна\РАБОТА\МОЯ\Рисуночки\Полоцк 3\IMG_65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71934" y="357166"/>
            <a:ext cx="4799675" cy="36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6"/>
          <p:cNvGrpSpPr/>
          <p:nvPr/>
        </p:nvGrpSpPr>
        <p:grpSpPr>
          <a:xfrm>
            <a:off x="0" y="3143248"/>
            <a:ext cx="9100276" cy="1656000"/>
            <a:chOff x="253290" y="3143248"/>
            <a:chExt cx="8846986" cy="1656000"/>
          </a:xfrm>
        </p:grpSpPr>
        <p:pic>
          <p:nvPicPr>
            <p:cNvPr id="1027" name="Picture 3" descr="D:\Мои документы\Документы Татьяна\РАБОТА\МОЯ\Рисуночки\Полоцк 3\CT0004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464868" y="3143248"/>
              <a:ext cx="1107000" cy="147600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</p:pic>
        <p:pic>
          <p:nvPicPr>
            <p:cNvPr id="1028" name="Picture 4" descr="D:\Мои документы\Документы Татьяна\РАБОТА\МОЯ\Рисуночки\Полоцк 3\IM3G_0058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79314" y="3143248"/>
              <a:ext cx="1107000" cy="147600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</p:pic>
        <p:pic>
          <p:nvPicPr>
            <p:cNvPr id="1029" name="Picture 5" descr="D:\Мои документы\Документы Татьяна\РАБОТА\МОЯ\Рисуночки\Полоцк 3\IM3G_1072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543300" y="3143248"/>
              <a:ext cx="1243410" cy="165600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</p:pic>
        <p:pic>
          <p:nvPicPr>
            <p:cNvPr id="1030" name="Picture 6" descr="D:\Мои документы\Документы Татьяна\РАБОТА\МОЯ\Рисуночки\Полоцк 3\IMG_1083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5400000">
              <a:off x="7651212" y="3350184"/>
              <a:ext cx="1656000" cy="1242128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</p:pic>
        <p:pic>
          <p:nvPicPr>
            <p:cNvPr id="1031" name="Picture 7" descr="D:\Мои документы\Документы Татьяна\РАБОТА\МОЯ\Рисуночки\Полоцк 3\IMG_11117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250422" y="3143248"/>
              <a:ext cx="1107000" cy="147600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</p:pic>
        <p:pic>
          <p:nvPicPr>
            <p:cNvPr id="1034" name="Picture 10" descr="D:\Мои документы\Документы Татьяна\РАБОТА\МОЯ\Рисуночки\Полоцк 3\174c063e7709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258826" y="3143248"/>
              <a:ext cx="1242000" cy="165600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</p:pic>
        <p:pic>
          <p:nvPicPr>
            <p:cNvPr id="13" name="Picture 3" descr="D:\Мои документы\Документы Татьяна\РАБОТА\МОЯ\Рисуночки\Полоцк 3\CT0004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2687058" y="3143248"/>
              <a:ext cx="1242000" cy="165600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</p:pic>
        <p:pic>
          <p:nvPicPr>
            <p:cNvPr id="14" name="Picture 4" descr="D:\Мои документы\Документы Татьяна\РАБОТА\МОЯ\Рисуночки\Полоцк 3\IM3G_0058.jp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972942" y="3143248"/>
              <a:ext cx="1242000" cy="165600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</p:pic>
        <p:pic>
          <p:nvPicPr>
            <p:cNvPr id="15" name="Picture 7" descr="D:\Мои документы\Документы Татьяна\РАБОТА\МОЯ\Рисуночки\Полоцк 3\IMG_11117.JP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1401174" y="3143248"/>
              <a:ext cx="1242000" cy="165600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</p:pic>
        <p:pic>
          <p:nvPicPr>
            <p:cNvPr id="16" name="Picture 9" descr="D:\Мои документы\Документы Татьяна\РАБОТА\МОЯ\Рисуночки\Полоцк 3\5-июня-Монастырь-002.jp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253290" y="3143248"/>
              <a:ext cx="1104000" cy="165600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</p:pic>
      </p:grpSp>
      <p:pic>
        <p:nvPicPr>
          <p:cNvPr id="2" name="Picture 3" descr="D:\Мои документы\Мои рисунки\Рисунок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20" y="1965321"/>
            <a:ext cx="8674100" cy="963613"/>
          </a:xfrm>
          <a:prstGeom prst="rect">
            <a:avLst/>
          </a:prstGeom>
          <a:noFill/>
        </p:spPr>
      </p:pic>
      <p:pic>
        <p:nvPicPr>
          <p:cNvPr id="3" name="Picture 4" descr="D:\Мои документы\Мои рисунки\Рисунок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44" y="4500570"/>
            <a:ext cx="8740775" cy="13843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9" descr="Unique_qx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2" name="Picture 2" descr="I:\Беларусь\Осень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9" descr="Unique_qx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6" name="Picture 2" descr="I:\Беларусь\winter-in-toronto-31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5036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9" descr="Unique_qx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59" name="Picture 3" descr="I:\Беларусь\photo1_12205917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9" descr="Unique_qx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0" name="Picture 2" descr="I:\Беларусь\nebo-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-2" y="-24"/>
            <a:ext cx="9132200" cy="6858048"/>
            <a:chOff x="-2" y="-24"/>
            <a:chExt cx="9132200" cy="6858048"/>
          </a:xfrm>
        </p:grpSpPr>
        <p:pic>
          <p:nvPicPr>
            <p:cNvPr id="23555" name="Picture 3" descr="I:\Беларусь\bely1.jpg"/>
            <p:cNvPicPr>
              <a:picLocks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072198" y="4571984"/>
              <a:ext cx="3060000" cy="2268000"/>
            </a:xfrm>
            <a:prstGeom prst="rect">
              <a:avLst/>
            </a:prstGeom>
            <a:noFill/>
          </p:spPr>
        </p:pic>
        <p:pic>
          <p:nvPicPr>
            <p:cNvPr id="23556" name="Picture 4" descr="I:\Беларусь\Aisty2042011.jpg"/>
            <p:cNvPicPr>
              <a:picLocks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072198" y="2285968"/>
              <a:ext cx="3060000" cy="2268000"/>
            </a:xfrm>
            <a:prstGeom prst="rect">
              <a:avLst/>
            </a:prstGeom>
            <a:noFill/>
          </p:spPr>
        </p:pic>
        <p:pic>
          <p:nvPicPr>
            <p:cNvPr id="23557" name="Picture 5" descr="I:\Беларусь\595115.jpg"/>
            <p:cNvPicPr>
              <a:picLocks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000364" y="4590024"/>
              <a:ext cx="3060000" cy="2268000"/>
            </a:xfrm>
            <a:prstGeom prst="rect">
              <a:avLst/>
            </a:prstGeom>
            <a:noFill/>
          </p:spPr>
        </p:pic>
        <p:pic>
          <p:nvPicPr>
            <p:cNvPr id="23558" name="Picture 6" descr="I:\Беларусь\European-bison1.jpg"/>
            <p:cNvPicPr>
              <a:picLocks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000364" y="-24"/>
              <a:ext cx="3060000" cy="2268000"/>
            </a:xfrm>
            <a:prstGeom prst="rect">
              <a:avLst/>
            </a:prstGeom>
            <a:noFill/>
          </p:spPr>
        </p:pic>
        <p:pic>
          <p:nvPicPr>
            <p:cNvPr id="23559" name="Picture 7" descr="I:\Беларусь\img043.jpg"/>
            <p:cNvPicPr>
              <a:picLocks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-2" y="-24"/>
              <a:ext cx="3060000" cy="2268000"/>
            </a:xfrm>
            <a:prstGeom prst="rect">
              <a:avLst/>
            </a:prstGeom>
            <a:noFill/>
          </p:spPr>
        </p:pic>
        <p:pic>
          <p:nvPicPr>
            <p:cNvPr id="23560" name="Picture 8" descr="I:\Беларусь\str2.jpg"/>
            <p:cNvPicPr>
              <a:picLocks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000364" y="2285968"/>
              <a:ext cx="3060000" cy="2268000"/>
            </a:xfrm>
            <a:prstGeom prst="rect">
              <a:avLst/>
            </a:prstGeom>
            <a:noFill/>
          </p:spPr>
        </p:pic>
        <p:pic>
          <p:nvPicPr>
            <p:cNvPr id="23561" name="Picture 9" descr="I:\Беларусь\4678396_6.jpeg"/>
            <p:cNvPicPr>
              <a:picLocks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-1" y="4590024"/>
              <a:ext cx="3060000" cy="2268000"/>
            </a:xfrm>
            <a:prstGeom prst="rect">
              <a:avLst/>
            </a:prstGeom>
            <a:noFill/>
          </p:spPr>
        </p:pic>
        <p:pic>
          <p:nvPicPr>
            <p:cNvPr id="23562" name="Picture 10" descr="I:\Беларусь\1318326756_20.jpg"/>
            <p:cNvPicPr>
              <a:picLocks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6072198" y="-24"/>
              <a:ext cx="3060000" cy="2268000"/>
            </a:xfrm>
            <a:prstGeom prst="rect">
              <a:avLst/>
            </a:prstGeom>
            <a:noFill/>
          </p:spPr>
        </p:pic>
        <p:pic>
          <p:nvPicPr>
            <p:cNvPr id="23563" name="Picture 11" descr="I:\Беларусь\belka4(1).jpg"/>
            <p:cNvPicPr>
              <a:picLocks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0" y="2285968"/>
              <a:ext cx="3060000" cy="2268000"/>
            </a:xfrm>
            <a:prstGeom prst="rect">
              <a:avLst/>
            </a:prstGeom>
            <a:noFill/>
          </p:spPr>
        </p:pic>
      </p:grpSp>
      <p:pic>
        <p:nvPicPr>
          <p:cNvPr id="2050" name="Picture 2" descr="D:\Мои документы\Мои рисунки\Рисунок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714412" y="1928802"/>
            <a:ext cx="10563226" cy="26939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9" descr="Unique_qx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4" name="Группа 23"/>
          <p:cNvGrpSpPr/>
          <p:nvPr/>
        </p:nvGrpSpPr>
        <p:grpSpPr>
          <a:xfrm rot="20200631">
            <a:off x="1357290" y="1714488"/>
            <a:ext cx="6259545" cy="3477525"/>
            <a:chOff x="578703" y="454168"/>
            <a:chExt cx="4500594" cy="2500330"/>
          </a:xfrm>
        </p:grpSpPr>
        <p:grpSp>
          <p:nvGrpSpPr>
            <p:cNvPr id="18" name="Группа 17"/>
            <p:cNvGrpSpPr/>
            <p:nvPr/>
          </p:nvGrpSpPr>
          <p:grpSpPr>
            <a:xfrm rot="2548637">
              <a:off x="578703" y="454168"/>
              <a:ext cx="4500594" cy="2500330"/>
              <a:chOff x="1869156" y="921738"/>
              <a:chExt cx="4500594" cy="2500330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1869156" y="921738"/>
                <a:ext cx="4500594" cy="2500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dirty="0" smtClean="0">
                  <a:solidFill>
                    <a:srgbClr val="00B0F0"/>
                  </a:solidFill>
                </a:endParaRPr>
              </a:p>
              <a:p>
                <a:pPr algn="r"/>
                <a:endParaRPr lang="ru-RU" dirty="0">
                  <a:solidFill>
                    <a:srgbClr val="00B0F0"/>
                  </a:solidFill>
                </a:endParaRPr>
              </a:p>
              <a:p>
                <a:pPr algn="r"/>
                <a:endParaRPr lang="ru-RU" dirty="0" smtClean="0">
                  <a:solidFill>
                    <a:srgbClr val="00B0F0"/>
                  </a:solidFill>
                </a:endParaRPr>
              </a:p>
              <a:p>
                <a:pPr algn="ctr"/>
                <a:r>
                  <a:rPr lang="ru-RU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СШ № 18     </a:t>
                </a:r>
              </a:p>
              <a:p>
                <a:pPr algn="ctr"/>
                <a:r>
                  <a:rPr lang="ru-RU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 класс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3857620" y="1285860"/>
                <a:ext cx="571504" cy="571504"/>
                <a:chOff x="-1000164" y="2714620"/>
                <a:chExt cx="571504" cy="571504"/>
              </a:xfrm>
            </p:grpSpPr>
            <p:sp>
              <p:nvSpPr>
                <p:cNvPr id="9" name="Овал 8"/>
                <p:cNvSpPr/>
                <p:nvPr/>
              </p:nvSpPr>
              <p:spPr>
                <a:xfrm>
                  <a:off x="-1000164" y="2714620"/>
                  <a:ext cx="571504" cy="571504"/>
                </a:xfrm>
                <a:prstGeom prst="ellipse">
                  <a:avLst/>
                </a:prstGeom>
                <a:blipFill>
                  <a:blip r:embed="rId2" cstate="screen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Овал 9"/>
                <p:cNvSpPr/>
                <p:nvPr/>
              </p:nvSpPr>
              <p:spPr>
                <a:xfrm>
                  <a:off x="-928726" y="2786058"/>
                  <a:ext cx="428628" cy="4286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24580" name="Picture 4" descr="D:\Мои документы\Документы Татьяна\РАБОТА\МОЯ\Рисуночки\Полоцк 3\CRW_5584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lum bright="20000" contrast="10000"/>
              </a:blip>
              <a:srcRect/>
              <a:stretch>
                <a:fillRect/>
              </a:stretch>
            </p:blipFill>
            <p:spPr bwMode="auto">
              <a:xfrm>
                <a:off x="4929190" y="1214422"/>
                <a:ext cx="720000" cy="92869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</a:ln>
            </p:spPr>
          </p:pic>
        </p:grpSp>
        <p:grpSp>
          <p:nvGrpSpPr>
            <p:cNvPr id="23" name="Группа 22"/>
            <p:cNvGrpSpPr/>
            <p:nvPr/>
          </p:nvGrpSpPr>
          <p:grpSpPr>
            <a:xfrm>
              <a:off x="3000364" y="1428736"/>
              <a:ext cx="1000132" cy="857256"/>
              <a:chOff x="3143240" y="1428736"/>
              <a:chExt cx="1000132" cy="857256"/>
            </a:xfrm>
          </p:grpSpPr>
          <p:cxnSp>
            <p:nvCxnSpPr>
              <p:cNvPr id="14" name="Скругленная соединительная линия 13"/>
              <p:cNvCxnSpPr/>
              <p:nvPr/>
            </p:nvCxnSpPr>
            <p:spPr>
              <a:xfrm>
                <a:off x="3143240" y="1714488"/>
                <a:ext cx="714380" cy="571504"/>
              </a:xfrm>
              <a:prstGeom prst="curvedConnector3">
                <a:avLst>
                  <a:gd name="adj1" fmla="val 47023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Скругленная соединительная линия 18"/>
              <p:cNvCxnSpPr/>
              <p:nvPr/>
            </p:nvCxnSpPr>
            <p:spPr>
              <a:xfrm>
                <a:off x="3214678" y="1643050"/>
                <a:ext cx="714380" cy="571504"/>
              </a:xfrm>
              <a:prstGeom prst="curvedConnector3">
                <a:avLst>
                  <a:gd name="adj1" fmla="val 47023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Скругленная соединительная линия 19"/>
              <p:cNvCxnSpPr/>
              <p:nvPr/>
            </p:nvCxnSpPr>
            <p:spPr>
              <a:xfrm>
                <a:off x="3286116" y="1571612"/>
                <a:ext cx="714380" cy="571504"/>
              </a:xfrm>
              <a:prstGeom prst="curvedConnector3">
                <a:avLst>
                  <a:gd name="adj1" fmla="val 47023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Скругленная соединительная линия 20"/>
              <p:cNvCxnSpPr/>
              <p:nvPr/>
            </p:nvCxnSpPr>
            <p:spPr>
              <a:xfrm>
                <a:off x="3357554" y="1500174"/>
                <a:ext cx="714380" cy="571504"/>
              </a:xfrm>
              <a:prstGeom prst="curvedConnector3">
                <a:avLst>
                  <a:gd name="adj1" fmla="val 47023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Скругленная соединительная линия 21"/>
              <p:cNvCxnSpPr/>
              <p:nvPr/>
            </p:nvCxnSpPr>
            <p:spPr>
              <a:xfrm>
                <a:off x="3428992" y="1428736"/>
                <a:ext cx="714380" cy="571504"/>
              </a:xfrm>
              <a:prstGeom prst="curvedConnector3">
                <a:avLst>
                  <a:gd name="adj1" fmla="val 47023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Группа 35"/>
          <p:cNvGrpSpPr/>
          <p:nvPr/>
        </p:nvGrpSpPr>
        <p:grpSpPr>
          <a:xfrm>
            <a:off x="785786" y="214290"/>
            <a:ext cx="7585075" cy="6357982"/>
            <a:chOff x="785786" y="214290"/>
            <a:chExt cx="7585075" cy="6357982"/>
          </a:xfrm>
        </p:grpSpPr>
        <p:pic>
          <p:nvPicPr>
            <p:cNvPr id="24581" name="Picture 5" descr="D:\Мои документы\Документы Татьяна\Учителя\Барковская\Летопись\лист закручен весь русский copy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85786" y="214290"/>
              <a:ext cx="7585075" cy="6357982"/>
            </a:xfrm>
            <a:prstGeom prst="rect">
              <a:avLst/>
            </a:prstGeom>
            <a:noFill/>
          </p:spPr>
        </p:pic>
        <p:grpSp>
          <p:nvGrpSpPr>
            <p:cNvPr id="35" name="Группа 34"/>
            <p:cNvGrpSpPr/>
            <p:nvPr/>
          </p:nvGrpSpPr>
          <p:grpSpPr>
            <a:xfrm>
              <a:off x="928662" y="357166"/>
              <a:ext cx="6072230" cy="5842818"/>
              <a:chOff x="928662" y="357166"/>
              <a:chExt cx="6072230" cy="5842818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928662" y="357166"/>
                <a:ext cx="6072230" cy="5842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ru-RU" sz="4000" b="1" i="1" dirty="0" smtClean="0">
                    <a:latin typeface="Bookman Old Style" pitchFamily="18" charset="0"/>
                  </a:rPr>
                  <a:t>Дорогие первоклассники! Предлагаю совершить путешествие по нашему родному краю.</a:t>
                </a:r>
              </a:p>
              <a:p>
                <a:pPr algn="r">
                  <a:lnSpc>
                    <a:spcPct val="115000"/>
                  </a:lnSpc>
                </a:pPr>
                <a:r>
                  <a:rPr lang="ru-RU" sz="4000" b="1" i="1" dirty="0" smtClean="0">
                    <a:latin typeface="Bookman Old Style" pitchFamily="18" charset="0"/>
                  </a:rPr>
                  <a:t>А И С Т</a:t>
                </a:r>
                <a:endParaRPr lang="ru-RU" sz="4000" b="1" i="1" dirty="0">
                  <a:latin typeface="Bookman Old Style" pitchFamily="18" charset="0"/>
                </a:endParaRPr>
              </a:p>
            </p:txBody>
          </p:sp>
          <p:grpSp>
            <p:nvGrpSpPr>
              <p:cNvPr id="33" name="Группа 32"/>
              <p:cNvGrpSpPr/>
              <p:nvPr/>
            </p:nvGrpSpPr>
            <p:grpSpPr>
              <a:xfrm>
                <a:off x="5072066" y="5286388"/>
                <a:ext cx="1714512" cy="785818"/>
                <a:chOff x="5072066" y="5286388"/>
                <a:chExt cx="1714512" cy="785818"/>
              </a:xfrm>
            </p:grpSpPr>
            <p:sp>
              <p:nvSpPr>
                <p:cNvPr id="29" name="Овал 28"/>
                <p:cNvSpPr/>
                <p:nvPr/>
              </p:nvSpPr>
              <p:spPr>
                <a:xfrm>
                  <a:off x="6000760" y="5643578"/>
                  <a:ext cx="428628" cy="3571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Овал 29"/>
                <p:cNvSpPr/>
                <p:nvPr/>
              </p:nvSpPr>
              <p:spPr>
                <a:xfrm>
                  <a:off x="6500826" y="5286388"/>
                  <a:ext cx="285752" cy="3571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Скругленный прямоугольник 30"/>
                <p:cNvSpPr/>
                <p:nvPr/>
              </p:nvSpPr>
              <p:spPr>
                <a:xfrm>
                  <a:off x="5072066" y="5715016"/>
                  <a:ext cx="285752" cy="35719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Скругленный прямоугольник 31"/>
                <p:cNvSpPr/>
                <p:nvPr/>
              </p:nvSpPr>
              <p:spPr>
                <a:xfrm rot="838976">
                  <a:off x="5671784" y="5437011"/>
                  <a:ext cx="194634" cy="5445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pic>
        <p:nvPicPr>
          <p:cNvPr id="24582" name="Picture 6" descr="I:\aist.gif"/>
          <p:cNvPicPr>
            <a:picLocks noChangeAspect="1" noChangeArrowheads="1"/>
          </p:cNvPicPr>
          <p:nvPr/>
        </p:nvPicPr>
        <p:blipFill>
          <a:blip r:embed="rId6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6286490" y="3714752"/>
            <a:ext cx="2857510" cy="28575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9" descr="Unique_qx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3" name="Picture 3" descr="I:\belaru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7990" y="0"/>
            <a:ext cx="811597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9" descr="Unique_qx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6" name="Picture 2" descr="D:\Мои документы\Документы Татьяна\РАБОТА\МОЯ\Рисуночки\Полоцк 3\220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que">
  <a:themeElements>
    <a:clrScheme name="the_world_as_it_turn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e_world_as_it_turns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e_world_as_it_turn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_world_as_it_turn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world_as_it_turn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world_as_it_turn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world_as_it_tur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world_as_it_tur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world_as_it_tur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unique</Template>
  <TotalTime>409</TotalTime>
  <Words>26</Words>
  <Application>Microsoft Office PowerPoint</Application>
  <PresentationFormat>Экран (4:3)</PresentationFormat>
  <Paragraphs>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unique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ДРЕВНИЕ ЛЮДИ</vt:lpstr>
      <vt:lpstr>СРЕДНИЕ ВЕКА</vt:lpstr>
      <vt:lpstr>СОВРЕМЕННЫЕ ЛЮДИ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School 18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ГОРОД, В КОТОРОМ МЫ ЖИВЁМ</dc:title>
  <dc:creator>Power User</dc:creator>
  <cp:lastModifiedBy>Power User</cp:lastModifiedBy>
  <cp:revision>29</cp:revision>
  <dcterms:created xsi:type="dcterms:W3CDTF">2011-11-10T08:30:54Z</dcterms:created>
  <dcterms:modified xsi:type="dcterms:W3CDTF">2011-12-27T07:19:45Z</dcterms:modified>
</cp:coreProperties>
</file>