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98" r:id="rId2"/>
    <p:sldId id="309" r:id="rId3"/>
    <p:sldId id="291" r:id="rId4"/>
    <p:sldId id="292" r:id="rId5"/>
    <p:sldId id="293" r:id="rId6"/>
    <p:sldId id="294" r:id="rId7"/>
    <p:sldId id="295" r:id="rId8"/>
    <p:sldId id="296" r:id="rId9"/>
    <p:sldId id="307" r:id="rId10"/>
    <p:sldId id="308" r:id="rId11"/>
    <p:sldId id="290" r:id="rId12"/>
    <p:sldId id="297" r:id="rId13"/>
    <p:sldId id="311" r:id="rId14"/>
    <p:sldId id="310" r:id="rId15"/>
    <p:sldId id="306" r:id="rId16"/>
    <p:sldId id="313" r:id="rId17"/>
    <p:sldId id="314" r:id="rId18"/>
    <p:sldId id="315" r:id="rId19"/>
    <p:sldId id="316" r:id="rId20"/>
    <p:sldId id="287" r:id="rId21"/>
    <p:sldId id="318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93300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2" autoAdjust="0"/>
    <p:restoredTop sz="94660"/>
  </p:normalViewPr>
  <p:slideViewPr>
    <p:cSldViewPr>
      <p:cViewPr>
        <p:scale>
          <a:sx n="60" d="100"/>
          <a:sy n="60" d="100"/>
        </p:scale>
        <p:origin x="-65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dLbls>
            <c:dLbl>
              <c:idx val="0"/>
              <c:layout>
                <c:manualLayout>
                  <c:x val="1.8132716049382724E-2"/>
                  <c:y val="-5.2279660694587088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dLbls>
            <c:dLbl>
              <c:idx val="0"/>
              <c:layout>
                <c:manualLayout>
                  <c:x val="3.5262345679012416E-2"/>
                  <c:y val="-4.9864201757389044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НЕТ</c:v>
                </c:pt>
              </c:strCache>
            </c:strRef>
          </c:tx>
          <c:dLbls>
            <c:dLbl>
              <c:idx val="0"/>
              <c:layout>
                <c:manualLayout>
                  <c:x val="3.541666666666668E-2"/>
                  <c:y val="-4.3749999999999997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hape val="box"/>
        <c:axId val="60749696"/>
        <c:axId val="60751232"/>
        <c:axId val="0"/>
      </c:bar3DChart>
      <c:catAx>
        <c:axId val="60749696"/>
        <c:scaling>
          <c:orientation val="minMax"/>
        </c:scaling>
        <c:delete val="1"/>
        <c:axPos val="b"/>
        <c:tickLblPos val="none"/>
        <c:crossAx val="60751232"/>
        <c:crosses val="autoZero"/>
        <c:auto val="1"/>
        <c:lblAlgn val="ctr"/>
        <c:lblOffset val="100"/>
      </c:catAx>
      <c:valAx>
        <c:axId val="607512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0749696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800" b="1"/>
            </a:pPr>
            <a:endParaRPr lang="ru-RU"/>
          </a:p>
        </c:txPr>
      </c:legendEntry>
      <c:layout>
        <c:manualLayout>
          <c:xMode val="edge"/>
          <c:yMode val="edge"/>
          <c:x val="0.77503159327306304"/>
          <c:y val="0.33187778158165043"/>
          <c:w val="0.21570914746767778"/>
          <c:h val="0.42078549963863227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dLbls>
            <c:dLbl>
              <c:idx val="0"/>
              <c:layout>
                <c:manualLayout>
                  <c:x val="4.2438271604938321E-3"/>
                  <c:y val="-4.3749999999999997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dLbls>
            <c:dLbl>
              <c:idx val="0"/>
              <c:layout>
                <c:manualLayout>
                  <c:x val="2.4459876543209885E-2"/>
                  <c:y val="-3.5937499999999997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НЕТ</c:v>
                </c:pt>
              </c:strCache>
            </c:strRef>
          </c:tx>
          <c:dLbls>
            <c:dLbl>
              <c:idx val="0"/>
              <c:layout>
                <c:manualLayout>
                  <c:x val="3.5416666666666666E-2"/>
                  <c:y val="-4.3749999999999997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</c:ser>
        <c:shape val="box"/>
        <c:axId val="61493632"/>
        <c:axId val="61495168"/>
        <c:axId val="0"/>
      </c:bar3DChart>
      <c:catAx>
        <c:axId val="61493632"/>
        <c:scaling>
          <c:orientation val="minMax"/>
        </c:scaling>
        <c:delete val="1"/>
        <c:axPos val="b"/>
        <c:tickLblPos val="none"/>
        <c:crossAx val="61495168"/>
        <c:crosses val="autoZero"/>
        <c:auto val="1"/>
        <c:lblAlgn val="ctr"/>
        <c:lblOffset val="100"/>
      </c:catAx>
      <c:valAx>
        <c:axId val="614951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1493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503159327306326"/>
          <c:y val="0.31874323326771664"/>
          <c:w val="0.21570914746767778"/>
          <c:h val="0.41459686679790037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ИНТЕРНЕТ</c:v>
                </c:pt>
              </c:strCache>
            </c:strRef>
          </c:tx>
          <c:dLbls>
            <c:dLbl>
              <c:idx val="0"/>
              <c:layout>
                <c:manualLayout>
                  <c:x val="1.0416666666666666E-2"/>
                  <c:y val="-2.8124999999999987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ПЕРИОДИКА</c:v>
                </c:pt>
              </c:strCache>
            </c:strRef>
          </c:tx>
          <c:dLbls>
            <c:dLbl>
              <c:idx val="0"/>
              <c:layout>
                <c:manualLayout>
                  <c:x val="2.2916666666666672E-2"/>
                  <c:y val="-2.8124999999999987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ИСТОРИЧЕСКАЯ ЛИТЕРАТУРА</c:v>
                </c:pt>
              </c:strCache>
            </c:strRef>
          </c:tx>
          <c:dLbls>
            <c:dLbl>
              <c:idx val="0"/>
              <c:layout>
                <c:manualLayout>
                  <c:x val="3.5416666666666666E-2"/>
                  <c:y val="-4.3749999999999997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ДРУГОЕ</c:v>
                </c:pt>
              </c:strCache>
            </c:strRef>
          </c:tx>
          <c:dLbls>
            <c:dLbl>
              <c:idx val="0"/>
              <c:layout>
                <c:manualLayout>
                  <c:x val="2.7777777777777801E-2"/>
                  <c:y val="-3.3854166666666671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hape val="box"/>
        <c:axId val="61577856"/>
        <c:axId val="61587840"/>
        <c:axId val="0"/>
      </c:bar3DChart>
      <c:catAx>
        <c:axId val="61577856"/>
        <c:scaling>
          <c:orientation val="minMax"/>
        </c:scaling>
        <c:delete val="1"/>
        <c:axPos val="b"/>
        <c:tickLblPos val="none"/>
        <c:crossAx val="61587840"/>
        <c:crosses val="autoZero"/>
        <c:auto val="1"/>
        <c:lblAlgn val="ctr"/>
        <c:lblOffset val="100"/>
      </c:catAx>
      <c:valAx>
        <c:axId val="615878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157785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ПАРТИЗАН-ГЕРОЙ</c:v>
                </c:pt>
              </c:strCache>
            </c:strRef>
          </c:tx>
          <c:dLbls>
            <c:dLbl>
              <c:idx val="0"/>
              <c:layout>
                <c:manualLayout>
                  <c:x val="1.0416666666666666E-2"/>
                  <c:y val="-2.8124999999999987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ПАРТИЗАН-АНТИГЕРОЙ</c:v>
                </c:pt>
              </c:strCache>
            </c:strRef>
          </c:tx>
          <c:dLbls>
            <c:dLbl>
              <c:idx val="0"/>
              <c:layout>
                <c:manualLayout>
                  <c:x val="2.2916666666666672E-2"/>
                  <c:y val="-2.8124999999999987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dLbls>
            <c:dLbl>
              <c:idx val="0"/>
              <c:layout>
                <c:manualLayout>
                  <c:x val="3.5416666666666666E-2"/>
                  <c:y val="-4.3749999999999997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hape val="box"/>
        <c:axId val="61661184"/>
        <c:axId val="61662720"/>
        <c:axId val="0"/>
      </c:bar3DChart>
      <c:catAx>
        <c:axId val="61661184"/>
        <c:scaling>
          <c:orientation val="minMax"/>
        </c:scaling>
        <c:delete val="1"/>
        <c:axPos val="b"/>
        <c:tickLblPos val="none"/>
        <c:crossAx val="61662720"/>
        <c:crosses val="autoZero"/>
        <c:auto val="1"/>
        <c:lblAlgn val="ctr"/>
        <c:lblOffset val="100"/>
      </c:catAx>
      <c:valAx>
        <c:axId val="616627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16611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CB2C8-9DB0-4E39-9160-907A636B912B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32CDC-A4A3-49DC-AD6E-3A2EC63FC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32CDC-A4A3-49DC-AD6E-3A2EC63FC3F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E914-4BC7-40DC-889A-78EE8BA5849F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639B-D352-4D05-AFCF-A61B63A024E2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0A96-D78A-4831-B23B-11A96EFA1028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fld id="{0DBEDDF5-F785-4E9D-8C61-15893E5E50F9}" type="datetime1">
              <a:rPr lang="en-US" smtClean="0"/>
              <a:pPr/>
              <a:t>12/2/2010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DE771CF-F6C2-412E-8D28-129F1CC97C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fld id="{757BD92A-B674-4B47-ADD2-842457BD0361}" type="datetime1">
              <a:rPr lang="en-US" smtClean="0"/>
              <a:pPr/>
              <a:t>12/2/2010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C48373A-EF2F-4842-99FF-47095FDD8E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96FB-2DA8-4D9D-A11F-1B41E67205E1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5792-6602-4B39-B1F9-FB8D65AF71BA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7B7DA-4D7D-46CE-855A-4CCF39ECA6E9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1ED9-D9AD-4884-92C5-B2F43C6F496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C474-67F1-4A27-A552-397271B1E944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307E-8F1E-4820-A46B-CFED8367A0B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ACB8-3DFF-47BA-9F04-53ECCC9A544E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035D-16DF-4C2C-9811-475C9B5E7C3D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F828D6-B885-4973-B3CE-2A05D84A4025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>
    <p:pull dir="rd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Admin\&#1056;&#1072;&#1073;&#1086;&#1095;&#1080;&#1081;%20&#1089;&#1090;&#1086;&#1083;\&#1057;&#1064;%2018\partisan%20song%20-%201943.m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57;&#1064;%2018\bernes_mark_-_zhuravli.mp3" TargetMode="Externa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Admin\&#1056;&#1072;&#1073;&#1086;&#1095;&#1080;&#1081;%20&#1089;&#1090;&#1086;&#1083;\&#1057;&#1064;%2018\War_without_sound_crop.av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документы\Документы Татьяна\Учителя\Сечко\042.jpg"/>
          <p:cNvPicPr>
            <a:picLocks noChangeAspect="1" noChangeArrowheads="1"/>
          </p:cNvPicPr>
          <p:nvPr/>
        </p:nvPicPr>
        <p:blipFill>
          <a:blip r:embed="rId2" cstate="print"/>
          <a:srcRect l="4588" t="6468" r="4000" b="3780"/>
          <a:stretch>
            <a:fillRect/>
          </a:stretch>
        </p:blipFill>
        <p:spPr bwMode="auto">
          <a:xfrm>
            <a:off x="-152400" y="838200"/>
            <a:ext cx="4800600" cy="3429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123" name="Picture 3" descr="D:\Мои документы\Документы Татьяна\Учителя\Сечко\071.jpg"/>
          <p:cNvPicPr>
            <a:picLocks noChangeAspect="1" noChangeArrowheads="1"/>
          </p:cNvPicPr>
          <p:nvPr/>
        </p:nvPicPr>
        <p:blipFill>
          <a:blip r:embed="rId3" cstate="print"/>
          <a:srcRect l="5600" t="7407" r="4800" b="3704"/>
          <a:stretch>
            <a:fillRect/>
          </a:stretch>
        </p:blipFill>
        <p:spPr bwMode="auto">
          <a:xfrm>
            <a:off x="3505200" y="-47368"/>
            <a:ext cx="5881817" cy="378116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124" name="Picture 4" descr="D:\Мои документы\Документы Татьяна\Учителя\Сечко\096.jpg"/>
          <p:cNvPicPr>
            <a:picLocks noChangeAspect="1" noChangeArrowheads="1"/>
          </p:cNvPicPr>
          <p:nvPr/>
        </p:nvPicPr>
        <p:blipFill>
          <a:blip r:embed="rId4" cstate="print"/>
          <a:srcRect l="3200" t="6186" r="4000" b="4101"/>
          <a:stretch>
            <a:fillRect/>
          </a:stretch>
        </p:blipFill>
        <p:spPr bwMode="auto">
          <a:xfrm>
            <a:off x="1375719" y="3200400"/>
            <a:ext cx="6091881" cy="37338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373A-EF2F-4842-99FF-47095FDD8E3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Документы Татьяна\Учителя\Сечко\beloru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697755" cy="6858000"/>
          </a:xfrm>
          <a:prstGeom prst="rect">
            <a:avLst/>
          </a:prstGeom>
          <a:noFill/>
        </p:spPr>
      </p:pic>
      <p:sp>
        <p:nvSpPr>
          <p:cNvPr id="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3276600"/>
            <a:ext cx="3124200" cy="6858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БЕЛОРУССКИЙ ШТАБ </a:t>
            </a:r>
          </a:p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ПАРТИЗАНСКОГО ДВИЖЕНИЯ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3924300" y="1866900"/>
            <a:ext cx="15240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4648200" y="1676400"/>
            <a:ext cx="1371600" cy="1219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4953000" y="2438400"/>
            <a:ext cx="11430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5334000" y="3124200"/>
            <a:ext cx="7620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5181600" y="4038600"/>
            <a:ext cx="129540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V="1">
            <a:off x="4343400" y="4343401"/>
            <a:ext cx="121920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3009900" y="4381500"/>
            <a:ext cx="10668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1524000" y="4038600"/>
            <a:ext cx="1295400" cy="1143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1752600" y="3124200"/>
            <a:ext cx="19812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" descr="C:\Documents and Settings\Admin\Рабочий стол\Проект СШ №18\Карта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6318" t="5952" r="26394" b="30353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reeform 3"/>
          <p:cNvSpPr>
            <a:spLocks/>
          </p:cNvSpPr>
          <p:nvPr/>
        </p:nvSpPr>
        <p:spPr bwMode="gray">
          <a:xfrm rot="20848290">
            <a:off x="2742083" y="3965308"/>
            <a:ext cx="1760463" cy="2993131"/>
          </a:xfrm>
          <a:custGeom>
            <a:avLst/>
            <a:gdLst/>
            <a:ahLst/>
            <a:cxnLst>
              <a:cxn ang="0">
                <a:pos x="451" y="1158"/>
              </a:cxn>
              <a:cxn ang="0">
                <a:pos x="359" y="1072"/>
              </a:cxn>
              <a:cxn ang="0">
                <a:pos x="281" y="983"/>
              </a:cxn>
              <a:cxn ang="0">
                <a:pos x="217" y="896"/>
              </a:cxn>
              <a:cxn ang="0">
                <a:pos x="167" y="814"/>
              </a:cxn>
              <a:cxn ang="0">
                <a:pos x="129" y="743"/>
              </a:cxn>
              <a:cxn ang="0">
                <a:pos x="105" y="689"/>
              </a:cxn>
              <a:cxn ang="0">
                <a:pos x="92" y="654"/>
              </a:cxn>
              <a:cxn ang="0">
                <a:pos x="56" y="518"/>
              </a:cxn>
              <a:cxn ang="0">
                <a:pos x="39" y="396"/>
              </a:cxn>
              <a:cxn ang="0">
                <a:pos x="36" y="294"/>
              </a:cxn>
              <a:cxn ang="0">
                <a:pos x="41" y="212"/>
              </a:cxn>
              <a:cxn ang="0">
                <a:pos x="52" y="151"/>
              </a:cxn>
              <a:cxn ang="0">
                <a:pos x="61" y="114"/>
              </a:cxn>
              <a:cxn ang="0">
                <a:pos x="66" y="101"/>
              </a:cxn>
              <a:cxn ang="0">
                <a:pos x="241" y="0"/>
              </a:cxn>
              <a:cxn ang="0">
                <a:pos x="230" y="200"/>
              </a:cxn>
              <a:cxn ang="0">
                <a:pos x="226" y="208"/>
              </a:cxn>
              <a:cxn ang="0">
                <a:pos x="216" y="231"/>
              </a:cxn>
              <a:cxn ang="0">
                <a:pos x="203" y="272"/>
              </a:cxn>
              <a:cxn ang="0">
                <a:pos x="192" y="332"/>
              </a:cxn>
              <a:cxn ang="0">
                <a:pos x="187" y="413"/>
              </a:cxn>
              <a:cxn ang="0">
                <a:pos x="191" y="516"/>
              </a:cxn>
              <a:cxn ang="0">
                <a:pos x="209" y="638"/>
              </a:cxn>
              <a:cxn ang="0">
                <a:pos x="239" y="751"/>
              </a:cxn>
              <a:cxn ang="0">
                <a:pos x="278" y="854"/>
              </a:cxn>
              <a:cxn ang="0">
                <a:pos x="323" y="946"/>
              </a:cxn>
              <a:cxn ang="0">
                <a:pos x="369" y="1025"/>
              </a:cxn>
              <a:cxn ang="0">
                <a:pos x="414" y="1091"/>
              </a:cxn>
              <a:cxn ang="0">
                <a:pos x="453" y="1142"/>
              </a:cxn>
              <a:cxn ang="0">
                <a:pos x="483" y="1178"/>
              </a:cxn>
              <a:cxn ang="0">
                <a:pos x="500" y="1196"/>
              </a:cxn>
            </a:cxnLst>
            <a:rect l="0" t="0" r="r" b="b"/>
            <a:pathLst>
              <a:path w="501" h="1198">
                <a:moveTo>
                  <a:pt x="501" y="1198"/>
                </a:moveTo>
                <a:lnTo>
                  <a:pt x="451" y="1158"/>
                </a:lnTo>
                <a:lnTo>
                  <a:pt x="403" y="1115"/>
                </a:lnTo>
                <a:lnTo>
                  <a:pt x="359" y="1072"/>
                </a:lnTo>
                <a:lnTo>
                  <a:pt x="318" y="1027"/>
                </a:lnTo>
                <a:lnTo>
                  <a:pt x="281" y="983"/>
                </a:lnTo>
                <a:lnTo>
                  <a:pt x="248" y="938"/>
                </a:lnTo>
                <a:lnTo>
                  <a:pt x="217" y="896"/>
                </a:lnTo>
                <a:lnTo>
                  <a:pt x="190" y="853"/>
                </a:lnTo>
                <a:lnTo>
                  <a:pt x="167" y="814"/>
                </a:lnTo>
                <a:lnTo>
                  <a:pt x="147" y="777"/>
                </a:lnTo>
                <a:lnTo>
                  <a:pt x="129" y="743"/>
                </a:lnTo>
                <a:lnTo>
                  <a:pt x="115" y="714"/>
                </a:lnTo>
                <a:lnTo>
                  <a:pt x="105" y="689"/>
                </a:lnTo>
                <a:lnTo>
                  <a:pt x="97" y="669"/>
                </a:lnTo>
                <a:lnTo>
                  <a:pt x="92" y="654"/>
                </a:lnTo>
                <a:lnTo>
                  <a:pt x="71" y="583"/>
                </a:lnTo>
                <a:lnTo>
                  <a:pt x="56" y="518"/>
                </a:lnTo>
                <a:lnTo>
                  <a:pt x="45" y="454"/>
                </a:lnTo>
                <a:lnTo>
                  <a:pt x="39" y="396"/>
                </a:lnTo>
                <a:lnTo>
                  <a:pt x="36" y="343"/>
                </a:lnTo>
                <a:lnTo>
                  <a:pt x="36" y="294"/>
                </a:lnTo>
                <a:lnTo>
                  <a:pt x="37" y="251"/>
                </a:lnTo>
                <a:lnTo>
                  <a:pt x="41" y="212"/>
                </a:lnTo>
                <a:lnTo>
                  <a:pt x="46" y="180"/>
                </a:lnTo>
                <a:lnTo>
                  <a:pt x="52" y="151"/>
                </a:lnTo>
                <a:lnTo>
                  <a:pt x="57" y="129"/>
                </a:lnTo>
                <a:lnTo>
                  <a:pt x="61" y="114"/>
                </a:lnTo>
                <a:lnTo>
                  <a:pt x="65" y="105"/>
                </a:lnTo>
                <a:lnTo>
                  <a:pt x="66" y="101"/>
                </a:lnTo>
                <a:lnTo>
                  <a:pt x="0" y="63"/>
                </a:lnTo>
                <a:lnTo>
                  <a:pt x="241" y="0"/>
                </a:lnTo>
                <a:lnTo>
                  <a:pt x="306" y="245"/>
                </a:lnTo>
                <a:lnTo>
                  <a:pt x="230" y="200"/>
                </a:lnTo>
                <a:lnTo>
                  <a:pt x="229" y="203"/>
                </a:lnTo>
                <a:lnTo>
                  <a:pt x="226" y="208"/>
                </a:lnTo>
                <a:lnTo>
                  <a:pt x="221" y="217"/>
                </a:lnTo>
                <a:lnTo>
                  <a:pt x="216" y="231"/>
                </a:lnTo>
                <a:lnTo>
                  <a:pt x="209" y="249"/>
                </a:lnTo>
                <a:lnTo>
                  <a:pt x="203" y="272"/>
                </a:lnTo>
                <a:lnTo>
                  <a:pt x="196" y="300"/>
                </a:lnTo>
                <a:lnTo>
                  <a:pt x="192" y="332"/>
                </a:lnTo>
                <a:lnTo>
                  <a:pt x="189" y="369"/>
                </a:lnTo>
                <a:lnTo>
                  <a:pt x="187" y="413"/>
                </a:lnTo>
                <a:lnTo>
                  <a:pt x="187" y="462"/>
                </a:lnTo>
                <a:lnTo>
                  <a:pt x="191" y="516"/>
                </a:lnTo>
                <a:lnTo>
                  <a:pt x="199" y="578"/>
                </a:lnTo>
                <a:lnTo>
                  <a:pt x="209" y="638"/>
                </a:lnTo>
                <a:lnTo>
                  <a:pt x="222" y="696"/>
                </a:lnTo>
                <a:lnTo>
                  <a:pt x="239" y="751"/>
                </a:lnTo>
                <a:lnTo>
                  <a:pt x="257" y="804"/>
                </a:lnTo>
                <a:lnTo>
                  <a:pt x="278" y="854"/>
                </a:lnTo>
                <a:lnTo>
                  <a:pt x="300" y="901"/>
                </a:lnTo>
                <a:lnTo>
                  <a:pt x="323" y="946"/>
                </a:lnTo>
                <a:lnTo>
                  <a:pt x="346" y="987"/>
                </a:lnTo>
                <a:lnTo>
                  <a:pt x="369" y="1025"/>
                </a:lnTo>
                <a:lnTo>
                  <a:pt x="392" y="1060"/>
                </a:lnTo>
                <a:lnTo>
                  <a:pt x="414" y="1091"/>
                </a:lnTo>
                <a:lnTo>
                  <a:pt x="434" y="1119"/>
                </a:lnTo>
                <a:lnTo>
                  <a:pt x="453" y="1142"/>
                </a:lnTo>
                <a:lnTo>
                  <a:pt x="469" y="1161"/>
                </a:lnTo>
                <a:lnTo>
                  <a:pt x="483" y="1178"/>
                </a:lnTo>
                <a:lnTo>
                  <a:pt x="493" y="1189"/>
                </a:lnTo>
                <a:lnTo>
                  <a:pt x="500" y="1196"/>
                </a:lnTo>
                <a:lnTo>
                  <a:pt x="501" y="1198"/>
                </a:lnTo>
                <a:close/>
              </a:path>
            </a:pathLst>
          </a:custGeom>
          <a:gradFill rotWithShape="1">
            <a:gsLst>
              <a:gs pos="0">
                <a:srgbClr val="53E1B8"/>
              </a:gs>
              <a:gs pos="100000">
                <a:srgbClr val="008080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" name="Freeform 4"/>
          <p:cNvSpPr>
            <a:spLocks/>
          </p:cNvSpPr>
          <p:nvPr/>
        </p:nvSpPr>
        <p:spPr bwMode="gray">
          <a:xfrm>
            <a:off x="228600" y="609600"/>
            <a:ext cx="3810000" cy="1524000"/>
          </a:xfrm>
          <a:custGeom>
            <a:avLst/>
            <a:gdLst/>
            <a:ahLst/>
            <a:cxnLst>
              <a:cxn ang="0">
                <a:pos x="2" y="102"/>
              </a:cxn>
              <a:cxn ang="0">
                <a:pos x="26" y="91"/>
              </a:cxn>
              <a:cxn ang="0">
                <a:pos x="71" y="71"/>
              </a:cxn>
              <a:cxn ang="0">
                <a:pos x="135" y="49"/>
              </a:cxn>
              <a:cxn ang="0">
                <a:pos x="218" y="27"/>
              </a:cxn>
              <a:cxn ang="0">
                <a:pos x="316" y="9"/>
              </a:cxn>
              <a:cxn ang="0">
                <a:pos x="427" y="0"/>
              </a:cxn>
              <a:cxn ang="0">
                <a:pos x="552" y="3"/>
              </a:cxn>
              <a:cxn ang="0">
                <a:pos x="687" y="22"/>
              </a:cxn>
              <a:cxn ang="0">
                <a:pos x="821" y="60"/>
              </a:cxn>
              <a:cxn ang="0">
                <a:pos x="929" y="104"/>
              </a:cxn>
              <a:cxn ang="0">
                <a:pos x="1015" y="150"/>
              </a:cxn>
              <a:cxn ang="0">
                <a:pos x="1078" y="195"/>
              </a:cxn>
              <a:cxn ang="0">
                <a:pos x="1122" y="233"/>
              </a:cxn>
              <a:cxn ang="0">
                <a:pos x="1146" y="258"/>
              </a:cxn>
              <a:cxn ang="0">
                <a:pos x="1154" y="269"/>
              </a:cxn>
              <a:cxn ang="0">
                <a:pos x="1162" y="467"/>
              </a:cxn>
              <a:cxn ang="0">
                <a:pos x="990" y="356"/>
              </a:cxn>
              <a:cxn ang="0">
                <a:pos x="982" y="346"/>
              </a:cxn>
              <a:cxn ang="0">
                <a:pos x="960" y="319"/>
              </a:cxn>
              <a:cxn ang="0">
                <a:pos x="922" y="280"/>
              </a:cxn>
              <a:cxn ang="0">
                <a:pos x="863" y="235"/>
              </a:cxn>
              <a:cxn ang="0">
                <a:pos x="785" y="187"/>
              </a:cxn>
              <a:cxn ang="0">
                <a:pos x="683" y="142"/>
              </a:cxn>
              <a:cxn ang="0">
                <a:pos x="554" y="106"/>
              </a:cxn>
              <a:cxn ang="0">
                <a:pos x="425" y="83"/>
              </a:cxn>
              <a:cxn ang="0">
                <a:pos x="307" y="74"/>
              </a:cxn>
              <a:cxn ang="0">
                <a:pos x="205" y="75"/>
              </a:cxn>
              <a:cxn ang="0">
                <a:pos x="120" y="82"/>
              </a:cxn>
              <a:cxn ang="0">
                <a:pos x="55" y="92"/>
              </a:cxn>
              <a:cxn ang="0">
                <a:pos x="14" y="100"/>
              </a:cxn>
              <a:cxn ang="0">
                <a:pos x="0" y="104"/>
              </a:cxn>
            </a:cxnLst>
            <a:rect l="0" t="0" r="r" b="b"/>
            <a:pathLst>
              <a:path w="1225" h="467">
                <a:moveTo>
                  <a:pt x="0" y="104"/>
                </a:moveTo>
                <a:lnTo>
                  <a:pt x="2" y="102"/>
                </a:lnTo>
                <a:lnTo>
                  <a:pt x="11" y="97"/>
                </a:lnTo>
                <a:lnTo>
                  <a:pt x="26" y="91"/>
                </a:lnTo>
                <a:lnTo>
                  <a:pt x="46" y="82"/>
                </a:lnTo>
                <a:lnTo>
                  <a:pt x="71" y="71"/>
                </a:lnTo>
                <a:lnTo>
                  <a:pt x="100" y="61"/>
                </a:lnTo>
                <a:lnTo>
                  <a:pt x="135" y="49"/>
                </a:lnTo>
                <a:lnTo>
                  <a:pt x="174" y="38"/>
                </a:lnTo>
                <a:lnTo>
                  <a:pt x="218" y="27"/>
                </a:lnTo>
                <a:lnTo>
                  <a:pt x="264" y="17"/>
                </a:lnTo>
                <a:lnTo>
                  <a:pt x="316" y="9"/>
                </a:lnTo>
                <a:lnTo>
                  <a:pt x="370" y="3"/>
                </a:lnTo>
                <a:lnTo>
                  <a:pt x="427" y="0"/>
                </a:lnTo>
                <a:lnTo>
                  <a:pt x="489" y="0"/>
                </a:lnTo>
                <a:lnTo>
                  <a:pt x="552" y="3"/>
                </a:lnTo>
                <a:lnTo>
                  <a:pt x="618" y="11"/>
                </a:lnTo>
                <a:lnTo>
                  <a:pt x="687" y="22"/>
                </a:lnTo>
                <a:lnTo>
                  <a:pt x="758" y="40"/>
                </a:lnTo>
                <a:lnTo>
                  <a:pt x="821" y="60"/>
                </a:lnTo>
                <a:lnTo>
                  <a:pt x="879" y="80"/>
                </a:lnTo>
                <a:lnTo>
                  <a:pt x="929" y="104"/>
                </a:lnTo>
                <a:lnTo>
                  <a:pt x="975" y="127"/>
                </a:lnTo>
                <a:lnTo>
                  <a:pt x="1015" y="150"/>
                </a:lnTo>
                <a:lnTo>
                  <a:pt x="1049" y="173"/>
                </a:lnTo>
                <a:lnTo>
                  <a:pt x="1078" y="195"/>
                </a:lnTo>
                <a:lnTo>
                  <a:pt x="1102" y="214"/>
                </a:lnTo>
                <a:lnTo>
                  <a:pt x="1122" y="233"/>
                </a:lnTo>
                <a:lnTo>
                  <a:pt x="1136" y="247"/>
                </a:lnTo>
                <a:lnTo>
                  <a:pt x="1146" y="258"/>
                </a:lnTo>
                <a:lnTo>
                  <a:pt x="1153" y="266"/>
                </a:lnTo>
                <a:lnTo>
                  <a:pt x="1154" y="269"/>
                </a:lnTo>
                <a:lnTo>
                  <a:pt x="1225" y="227"/>
                </a:lnTo>
                <a:lnTo>
                  <a:pt x="1162" y="467"/>
                </a:lnTo>
                <a:lnTo>
                  <a:pt x="916" y="407"/>
                </a:lnTo>
                <a:lnTo>
                  <a:pt x="990" y="356"/>
                </a:lnTo>
                <a:lnTo>
                  <a:pt x="987" y="354"/>
                </a:lnTo>
                <a:lnTo>
                  <a:pt x="982" y="346"/>
                </a:lnTo>
                <a:lnTo>
                  <a:pt x="973" y="334"/>
                </a:lnTo>
                <a:lnTo>
                  <a:pt x="960" y="319"/>
                </a:lnTo>
                <a:lnTo>
                  <a:pt x="944" y="301"/>
                </a:lnTo>
                <a:lnTo>
                  <a:pt x="922" y="280"/>
                </a:lnTo>
                <a:lnTo>
                  <a:pt x="896" y="258"/>
                </a:lnTo>
                <a:lnTo>
                  <a:pt x="863" y="235"/>
                </a:lnTo>
                <a:lnTo>
                  <a:pt x="827" y="211"/>
                </a:lnTo>
                <a:lnTo>
                  <a:pt x="785" y="187"/>
                </a:lnTo>
                <a:lnTo>
                  <a:pt x="737" y="164"/>
                </a:lnTo>
                <a:lnTo>
                  <a:pt x="683" y="142"/>
                </a:lnTo>
                <a:lnTo>
                  <a:pt x="622" y="123"/>
                </a:lnTo>
                <a:lnTo>
                  <a:pt x="554" y="106"/>
                </a:lnTo>
                <a:lnTo>
                  <a:pt x="488" y="92"/>
                </a:lnTo>
                <a:lnTo>
                  <a:pt x="425" y="83"/>
                </a:lnTo>
                <a:lnTo>
                  <a:pt x="365" y="76"/>
                </a:lnTo>
                <a:lnTo>
                  <a:pt x="307" y="74"/>
                </a:lnTo>
                <a:lnTo>
                  <a:pt x="254" y="73"/>
                </a:lnTo>
                <a:lnTo>
                  <a:pt x="205" y="75"/>
                </a:lnTo>
                <a:lnTo>
                  <a:pt x="160" y="78"/>
                </a:lnTo>
                <a:lnTo>
                  <a:pt x="120" y="82"/>
                </a:lnTo>
                <a:lnTo>
                  <a:pt x="85" y="87"/>
                </a:lnTo>
                <a:lnTo>
                  <a:pt x="55" y="92"/>
                </a:lnTo>
                <a:lnTo>
                  <a:pt x="31" y="96"/>
                </a:lnTo>
                <a:lnTo>
                  <a:pt x="14" y="100"/>
                </a:lnTo>
                <a:lnTo>
                  <a:pt x="4" y="102"/>
                </a:lnTo>
                <a:lnTo>
                  <a:pt x="0" y="104"/>
                </a:lnTo>
                <a:close/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CCC00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gray">
          <a:xfrm rot="675522">
            <a:off x="6128302" y="1770712"/>
            <a:ext cx="2572124" cy="2926156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191" y="591"/>
              </a:cxn>
              <a:cxn ang="0">
                <a:pos x="190" y="672"/>
              </a:cxn>
              <a:cxn ang="0">
                <a:pos x="194" y="672"/>
              </a:cxn>
              <a:cxn ang="0">
                <a:pos x="205" y="672"/>
              </a:cxn>
              <a:cxn ang="0">
                <a:pos x="225" y="671"/>
              </a:cxn>
              <a:cxn ang="0">
                <a:pos x="250" y="667"/>
              </a:cxn>
              <a:cxn ang="0">
                <a:pos x="281" y="662"/>
              </a:cxn>
              <a:cxn ang="0">
                <a:pos x="316" y="653"/>
              </a:cxn>
              <a:cxn ang="0">
                <a:pos x="356" y="641"/>
              </a:cxn>
              <a:cxn ang="0">
                <a:pos x="399" y="626"/>
              </a:cxn>
              <a:cxn ang="0">
                <a:pos x="444" y="605"/>
              </a:cxn>
              <a:cxn ang="0">
                <a:pos x="492" y="578"/>
              </a:cxn>
              <a:cxn ang="0">
                <a:pos x="540" y="547"/>
              </a:cxn>
              <a:cxn ang="0">
                <a:pos x="587" y="508"/>
              </a:cxn>
              <a:cxn ang="0">
                <a:pos x="635" y="463"/>
              </a:cxn>
              <a:cxn ang="0">
                <a:pos x="689" y="405"/>
              </a:cxn>
              <a:cxn ang="0">
                <a:pos x="737" y="350"/>
              </a:cxn>
              <a:cxn ang="0">
                <a:pos x="780" y="298"/>
              </a:cxn>
              <a:cxn ang="0">
                <a:pos x="816" y="249"/>
              </a:cxn>
              <a:cxn ang="0">
                <a:pos x="847" y="204"/>
              </a:cxn>
              <a:cxn ang="0">
                <a:pos x="873" y="164"/>
              </a:cxn>
              <a:cxn ang="0">
                <a:pos x="895" y="126"/>
              </a:cxn>
              <a:cxn ang="0">
                <a:pos x="913" y="94"/>
              </a:cxn>
              <a:cxn ang="0">
                <a:pos x="926" y="66"/>
              </a:cxn>
              <a:cxn ang="0">
                <a:pos x="936" y="42"/>
              </a:cxn>
              <a:cxn ang="0">
                <a:pos x="944" y="24"/>
              </a:cxn>
              <a:cxn ang="0">
                <a:pos x="949" y="12"/>
              </a:cxn>
              <a:cxn ang="0">
                <a:pos x="952" y="2"/>
              </a:cxn>
              <a:cxn ang="0">
                <a:pos x="952" y="0"/>
              </a:cxn>
              <a:cxn ang="0">
                <a:pos x="952" y="4"/>
              </a:cxn>
              <a:cxn ang="0">
                <a:pos x="950" y="17"/>
              </a:cxn>
              <a:cxn ang="0">
                <a:pos x="948" y="36"/>
              </a:cxn>
              <a:cxn ang="0">
                <a:pos x="942" y="62"/>
              </a:cxn>
              <a:cxn ang="0">
                <a:pos x="936" y="93"/>
              </a:cxn>
              <a:cxn ang="0">
                <a:pos x="927" y="130"/>
              </a:cxn>
              <a:cxn ang="0">
                <a:pos x="914" y="172"/>
              </a:cxn>
              <a:cxn ang="0">
                <a:pos x="899" y="217"/>
              </a:cxn>
              <a:cxn ang="0">
                <a:pos x="881" y="264"/>
              </a:cxn>
              <a:cxn ang="0">
                <a:pos x="857" y="315"/>
              </a:cxn>
              <a:cxn ang="0">
                <a:pos x="830" y="368"/>
              </a:cxn>
              <a:cxn ang="0">
                <a:pos x="798" y="421"/>
              </a:cxn>
              <a:cxn ang="0">
                <a:pos x="762" y="475"/>
              </a:cxn>
              <a:cxn ang="0">
                <a:pos x="719" y="529"/>
              </a:cxn>
              <a:cxn ang="0">
                <a:pos x="671" y="582"/>
              </a:cxn>
              <a:cxn ang="0">
                <a:pos x="613" y="637"/>
              </a:cxn>
              <a:cxn ang="0">
                <a:pos x="555" y="685"/>
              </a:cxn>
              <a:cxn ang="0">
                <a:pos x="500" y="726"/>
              </a:cxn>
              <a:cxn ang="0">
                <a:pos x="447" y="761"/>
              </a:cxn>
              <a:cxn ang="0">
                <a:pos x="396" y="790"/>
              </a:cxn>
              <a:cxn ang="0">
                <a:pos x="350" y="813"/>
              </a:cxn>
              <a:cxn ang="0">
                <a:pos x="307" y="831"/>
              </a:cxn>
              <a:cxn ang="0">
                <a:pos x="270" y="845"/>
              </a:cxn>
              <a:cxn ang="0">
                <a:pos x="238" y="855"/>
              </a:cxn>
              <a:cxn ang="0">
                <a:pos x="212" y="862"/>
              </a:cxn>
              <a:cxn ang="0">
                <a:pos x="192" y="866"/>
              </a:cxn>
              <a:cxn ang="0">
                <a:pos x="181" y="868"/>
              </a:cxn>
              <a:cxn ang="0">
                <a:pos x="176" y="868"/>
              </a:cxn>
              <a:cxn ang="0">
                <a:pos x="167" y="947"/>
              </a:cxn>
              <a:cxn ang="0">
                <a:pos x="0" y="756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3366FF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381000" y="4953000"/>
            <a:ext cx="2362200" cy="838200"/>
            <a:chOff x="304800" y="5181600"/>
            <a:chExt cx="2362200" cy="838200"/>
          </a:xfrm>
        </p:grpSpPr>
        <p:sp>
          <p:nvSpPr>
            <p:cNvPr id="8" name="AutoShape 14"/>
            <p:cNvSpPr>
              <a:spLocks noChangeArrowheads="1"/>
            </p:cNvSpPr>
            <p:nvPr/>
          </p:nvSpPr>
          <p:spPr bwMode="auto">
            <a:xfrm>
              <a:off x="304800" y="5181600"/>
              <a:ext cx="2362200" cy="838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0066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49263" y="5235714"/>
              <a:ext cx="201295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6666"/>
                  </a:solidFill>
                  <a:latin typeface="Verdana" pitchFamily="34" charset="0"/>
                </a:rPr>
                <a:t>Отряд</a:t>
              </a:r>
            </a:p>
            <a:p>
              <a:pPr algn="ctr"/>
              <a:r>
                <a:rPr lang="ru-RU" sz="2000" b="1" dirty="0" smtClean="0">
                  <a:solidFill>
                    <a:srgbClr val="006666"/>
                  </a:solidFill>
                  <a:latin typeface="Verdana" pitchFamily="34" charset="0"/>
                </a:rPr>
                <a:t>За Родину</a:t>
              </a:r>
              <a:endParaRPr lang="en-US" sz="2000" b="1" dirty="0">
                <a:solidFill>
                  <a:srgbClr val="006666"/>
                </a:solidFill>
                <a:latin typeface="Verdana" pitchFamily="34" charset="0"/>
              </a:endParaRPr>
            </a:p>
          </p:txBody>
        </p:sp>
      </p:grp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3429000" y="381000"/>
            <a:ext cx="2600325" cy="838200"/>
            <a:chOff x="2394" y="912"/>
            <a:chExt cx="1638" cy="528"/>
          </a:xfrm>
        </p:grpSpPr>
        <p:sp>
          <p:nvSpPr>
            <p:cNvPr id="11" name="AutoShape 16"/>
            <p:cNvSpPr>
              <a:spLocks noChangeArrowheads="1"/>
            </p:cNvSpPr>
            <p:nvPr/>
          </p:nvSpPr>
          <p:spPr bwMode="auto">
            <a:xfrm>
              <a:off x="2400" y="912"/>
              <a:ext cx="1632" cy="52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2394" y="965"/>
              <a:ext cx="1638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900" b="1" dirty="0" smtClean="0">
                  <a:solidFill>
                    <a:schemeClr val="accent6">
                      <a:lumMod val="75000"/>
                    </a:schemeClr>
                  </a:solidFill>
                  <a:latin typeface="Verdana" pitchFamily="34" charset="0"/>
                </a:rPr>
                <a:t>Отряд</a:t>
              </a:r>
            </a:p>
            <a:p>
              <a:pPr algn="ctr"/>
              <a:r>
                <a:rPr lang="ru-RU" sz="1900" b="1" dirty="0" smtClean="0">
                  <a:solidFill>
                    <a:schemeClr val="accent6">
                      <a:lumMod val="75000"/>
                    </a:schemeClr>
                  </a:solidFill>
                  <a:latin typeface="Verdana" pitchFamily="34" charset="0"/>
                </a:rPr>
                <a:t>Смерть фашизму</a:t>
              </a:r>
              <a:endParaRPr lang="en-US" sz="19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400800" y="4724400"/>
            <a:ext cx="2362200" cy="838200"/>
            <a:chOff x="6400800" y="5029200"/>
            <a:chExt cx="2362200" cy="838200"/>
          </a:xfrm>
        </p:grpSpPr>
        <p:sp>
          <p:nvSpPr>
            <p:cNvPr id="13" name="AutoShape 18"/>
            <p:cNvSpPr>
              <a:spLocks noChangeArrowheads="1"/>
            </p:cNvSpPr>
            <p:nvPr/>
          </p:nvSpPr>
          <p:spPr bwMode="auto">
            <a:xfrm>
              <a:off x="6400800" y="5029200"/>
              <a:ext cx="2362200" cy="838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6553200" y="5083314"/>
              <a:ext cx="201295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70C0"/>
                  </a:solidFill>
                  <a:latin typeface="Verdana" pitchFamily="34" charset="0"/>
                </a:rPr>
                <a:t>Отряд МСТИТЕЛЬ</a:t>
              </a:r>
              <a:endParaRPr lang="en-US" sz="2000" b="1" dirty="0">
                <a:solidFill>
                  <a:srgbClr val="0070C0"/>
                </a:solidFill>
                <a:latin typeface="Verdana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429000" y="1981200"/>
            <a:ext cx="2544286" cy="2514600"/>
            <a:chOff x="3429000" y="1981200"/>
            <a:chExt cx="2544286" cy="2514600"/>
          </a:xfrm>
        </p:grpSpPr>
        <p:sp>
          <p:nvSpPr>
            <p:cNvPr id="14" name="Овал 13"/>
            <p:cNvSpPr/>
            <p:nvPr/>
          </p:nvSpPr>
          <p:spPr>
            <a:xfrm>
              <a:off x="3429000" y="1981200"/>
              <a:ext cx="2514600" cy="2514600"/>
            </a:xfrm>
            <a:prstGeom prst="ellipse">
              <a:avLst/>
            </a:prstGeom>
            <a:solidFill>
              <a:srgbClr val="99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29000" y="2286000"/>
              <a:ext cx="2544286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Партизанская </a:t>
              </a:r>
            </a:p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бригада </a:t>
              </a:r>
            </a:p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имени </a:t>
              </a:r>
            </a:p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К.Е.Ворошилова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Freeform 3"/>
          <p:cNvSpPr>
            <a:spLocks/>
          </p:cNvSpPr>
          <p:nvPr/>
        </p:nvSpPr>
        <p:spPr bwMode="gray">
          <a:xfrm rot="3494669">
            <a:off x="2434881" y="2909255"/>
            <a:ext cx="503923" cy="1168612"/>
          </a:xfrm>
          <a:custGeom>
            <a:avLst/>
            <a:gdLst/>
            <a:ahLst/>
            <a:cxnLst>
              <a:cxn ang="0">
                <a:pos x="451" y="1158"/>
              </a:cxn>
              <a:cxn ang="0">
                <a:pos x="359" y="1072"/>
              </a:cxn>
              <a:cxn ang="0">
                <a:pos x="281" y="983"/>
              </a:cxn>
              <a:cxn ang="0">
                <a:pos x="217" y="896"/>
              </a:cxn>
              <a:cxn ang="0">
                <a:pos x="167" y="814"/>
              </a:cxn>
              <a:cxn ang="0">
                <a:pos x="129" y="743"/>
              </a:cxn>
              <a:cxn ang="0">
                <a:pos x="105" y="689"/>
              </a:cxn>
              <a:cxn ang="0">
                <a:pos x="92" y="654"/>
              </a:cxn>
              <a:cxn ang="0">
                <a:pos x="56" y="518"/>
              </a:cxn>
              <a:cxn ang="0">
                <a:pos x="39" y="396"/>
              </a:cxn>
              <a:cxn ang="0">
                <a:pos x="36" y="294"/>
              </a:cxn>
              <a:cxn ang="0">
                <a:pos x="41" y="212"/>
              </a:cxn>
              <a:cxn ang="0">
                <a:pos x="52" y="151"/>
              </a:cxn>
              <a:cxn ang="0">
                <a:pos x="61" y="114"/>
              </a:cxn>
              <a:cxn ang="0">
                <a:pos x="66" y="101"/>
              </a:cxn>
              <a:cxn ang="0">
                <a:pos x="241" y="0"/>
              </a:cxn>
              <a:cxn ang="0">
                <a:pos x="230" y="200"/>
              </a:cxn>
              <a:cxn ang="0">
                <a:pos x="226" y="208"/>
              </a:cxn>
              <a:cxn ang="0">
                <a:pos x="216" y="231"/>
              </a:cxn>
              <a:cxn ang="0">
                <a:pos x="203" y="272"/>
              </a:cxn>
              <a:cxn ang="0">
                <a:pos x="192" y="332"/>
              </a:cxn>
              <a:cxn ang="0">
                <a:pos x="187" y="413"/>
              </a:cxn>
              <a:cxn ang="0">
                <a:pos x="191" y="516"/>
              </a:cxn>
              <a:cxn ang="0">
                <a:pos x="209" y="638"/>
              </a:cxn>
              <a:cxn ang="0">
                <a:pos x="239" y="751"/>
              </a:cxn>
              <a:cxn ang="0">
                <a:pos x="278" y="854"/>
              </a:cxn>
              <a:cxn ang="0">
                <a:pos x="323" y="946"/>
              </a:cxn>
              <a:cxn ang="0">
                <a:pos x="369" y="1025"/>
              </a:cxn>
              <a:cxn ang="0">
                <a:pos x="414" y="1091"/>
              </a:cxn>
              <a:cxn ang="0">
                <a:pos x="453" y="1142"/>
              </a:cxn>
              <a:cxn ang="0">
                <a:pos x="483" y="1178"/>
              </a:cxn>
              <a:cxn ang="0">
                <a:pos x="500" y="1196"/>
              </a:cxn>
            </a:cxnLst>
            <a:rect l="0" t="0" r="r" b="b"/>
            <a:pathLst>
              <a:path w="501" h="1198">
                <a:moveTo>
                  <a:pt x="501" y="1198"/>
                </a:moveTo>
                <a:lnTo>
                  <a:pt x="451" y="1158"/>
                </a:lnTo>
                <a:lnTo>
                  <a:pt x="403" y="1115"/>
                </a:lnTo>
                <a:lnTo>
                  <a:pt x="359" y="1072"/>
                </a:lnTo>
                <a:lnTo>
                  <a:pt x="318" y="1027"/>
                </a:lnTo>
                <a:lnTo>
                  <a:pt x="281" y="983"/>
                </a:lnTo>
                <a:lnTo>
                  <a:pt x="248" y="938"/>
                </a:lnTo>
                <a:lnTo>
                  <a:pt x="217" y="896"/>
                </a:lnTo>
                <a:lnTo>
                  <a:pt x="190" y="853"/>
                </a:lnTo>
                <a:lnTo>
                  <a:pt x="167" y="814"/>
                </a:lnTo>
                <a:lnTo>
                  <a:pt x="147" y="777"/>
                </a:lnTo>
                <a:lnTo>
                  <a:pt x="129" y="743"/>
                </a:lnTo>
                <a:lnTo>
                  <a:pt x="115" y="714"/>
                </a:lnTo>
                <a:lnTo>
                  <a:pt x="105" y="689"/>
                </a:lnTo>
                <a:lnTo>
                  <a:pt x="97" y="669"/>
                </a:lnTo>
                <a:lnTo>
                  <a:pt x="92" y="654"/>
                </a:lnTo>
                <a:lnTo>
                  <a:pt x="71" y="583"/>
                </a:lnTo>
                <a:lnTo>
                  <a:pt x="56" y="518"/>
                </a:lnTo>
                <a:lnTo>
                  <a:pt x="45" y="454"/>
                </a:lnTo>
                <a:lnTo>
                  <a:pt x="39" y="396"/>
                </a:lnTo>
                <a:lnTo>
                  <a:pt x="36" y="343"/>
                </a:lnTo>
                <a:lnTo>
                  <a:pt x="36" y="294"/>
                </a:lnTo>
                <a:lnTo>
                  <a:pt x="37" y="251"/>
                </a:lnTo>
                <a:lnTo>
                  <a:pt x="41" y="212"/>
                </a:lnTo>
                <a:lnTo>
                  <a:pt x="46" y="180"/>
                </a:lnTo>
                <a:lnTo>
                  <a:pt x="52" y="151"/>
                </a:lnTo>
                <a:lnTo>
                  <a:pt x="57" y="129"/>
                </a:lnTo>
                <a:lnTo>
                  <a:pt x="61" y="114"/>
                </a:lnTo>
                <a:lnTo>
                  <a:pt x="65" y="105"/>
                </a:lnTo>
                <a:lnTo>
                  <a:pt x="66" y="101"/>
                </a:lnTo>
                <a:lnTo>
                  <a:pt x="0" y="63"/>
                </a:lnTo>
                <a:lnTo>
                  <a:pt x="241" y="0"/>
                </a:lnTo>
                <a:lnTo>
                  <a:pt x="306" y="245"/>
                </a:lnTo>
                <a:lnTo>
                  <a:pt x="230" y="200"/>
                </a:lnTo>
                <a:lnTo>
                  <a:pt x="229" y="203"/>
                </a:lnTo>
                <a:lnTo>
                  <a:pt x="226" y="208"/>
                </a:lnTo>
                <a:lnTo>
                  <a:pt x="221" y="217"/>
                </a:lnTo>
                <a:lnTo>
                  <a:pt x="216" y="231"/>
                </a:lnTo>
                <a:lnTo>
                  <a:pt x="209" y="249"/>
                </a:lnTo>
                <a:lnTo>
                  <a:pt x="203" y="272"/>
                </a:lnTo>
                <a:lnTo>
                  <a:pt x="196" y="300"/>
                </a:lnTo>
                <a:lnTo>
                  <a:pt x="192" y="332"/>
                </a:lnTo>
                <a:lnTo>
                  <a:pt x="189" y="369"/>
                </a:lnTo>
                <a:lnTo>
                  <a:pt x="187" y="413"/>
                </a:lnTo>
                <a:lnTo>
                  <a:pt x="187" y="462"/>
                </a:lnTo>
                <a:lnTo>
                  <a:pt x="191" y="516"/>
                </a:lnTo>
                <a:lnTo>
                  <a:pt x="199" y="578"/>
                </a:lnTo>
                <a:lnTo>
                  <a:pt x="209" y="638"/>
                </a:lnTo>
                <a:lnTo>
                  <a:pt x="222" y="696"/>
                </a:lnTo>
                <a:lnTo>
                  <a:pt x="239" y="751"/>
                </a:lnTo>
                <a:lnTo>
                  <a:pt x="257" y="804"/>
                </a:lnTo>
                <a:lnTo>
                  <a:pt x="278" y="854"/>
                </a:lnTo>
                <a:lnTo>
                  <a:pt x="300" y="901"/>
                </a:lnTo>
                <a:lnTo>
                  <a:pt x="323" y="946"/>
                </a:lnTo>
                <a:lnTo>
                  <a:pt x="346" y="987"/>
                </a:lnTo>
                <a:lnTo>
                  <a:pt x="369" y="1025"/>
                </a:lnTo>
                <a:lnTo>
                  <a:pt x="392" y="1060"/>
                </a:lnTo>
                <a:lnTo>
                  <a:pt x="414" y="1091"/>
                </a:lnTo>
                <a:lnTo>
                  <a:pt x="434" y="1119"/>
                </a:lnTo>
                <a:lnTo>
                  <a:pt x="453" y="1142"/>
                </a:lnTo>
                <a:lnTo>
                  <a:pt x="469" y="1161"/>
                </a:lnTo>
                <a:lnTo>
                  <a:pt x="483" y="1178"/>
                </a:lnTo>
                <a:lnTo>
                  <a:pt x="493" y="1189"/>
                </a:lnTo>
                <a:lnTo>
                  <a:pt x="500" y="1196"/>
                </a:lnTo>
                <a:lnTo>
                  <a:pt x="501" y="11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1" name="Freeform 3"/>
          <p:cNvSpPr>
            <a:spLocks/>
          </p:cNvSpPr>
          <p:nvPr/>
        </p:nvSpPr>
        <p:spPr bwMode="gray">
          <a:xfrm rot="5967465">
            <a:off x="2423204" y="1893843"/>
            <a:ext cx="503923" cy="1168612"/>
          </a:xfrm>
          <a:custGeom>
            <a:avLst/>
            <a:gdLst/>
            <a:ahLst/>
            <a:cxnLst>
              <a:cxn ang="0">
                <a:pos x="451" y="1158"/>
              </a:cxn>
              <a:cxn ang="0">
                <a:pos x="359" y="1072"/>
              </a:cxn>
              <a:cxn ang="0">
                <a:pos x="281" y="983"/>
              </a:cxn>
              <a:cxn ang="0">
                <a:pos x="217" y="896"/>
              </a:cxn>
              <a:cxn ang="0">
                <a:pos x="167" y="814"/>
              </a:cxn>
              <a:cxn ang="0">
                <a:pos x="129" y="743"/>
              </a:cxn>
              <a:cxn ang="0">
                <a:pos x="105" y="689"/>
              </a:cxn>
              <a:cxn ang="0">
                <a:pos x="92" y="654"/>
              </a:cxn>
              <a:cxn ang="0">
                <a:pos x="56" y="518"/>
              </a:cxn>
              <a:cxn ang="0">
                <a:pos x="39" y="396"/>
              </a:cxn>
              <a:cxn ang="0">
                <a:pos x="36" y="294"/>
              </a:cxn>
              <a:cxn ang="0">
                <a:pos x="41" y="212"/>
              </a:cxn>
              <a:cxn ang="0">
                <a:pos x="52" y="151"/>
              </a:cxn>
              <a:cxn ang="0">
                <a:pos x="61" y="114"/>
              </a:cxn>
              <a:cxn ang="0">
                <a:pos x="66" y="101"/>
              </a:cxn>
              <a:cxn ang="0">
                <a:pos x="241" y="0"/>
              </a:cxn>
              <a:cxn ang="0">
                <a:pos x="230" y="200"/>
              </a:cxn>
              <a:cxn ang="0">
                <a:pos x="226" y="208"/>
              </a:cxn>
              <a:cxn ang="0">
                <a:pos x="216" y="231"/>
              </a:cxn>
              <a:cxn ang="0">
                <a:pos x="203" y="272"/>
              </a:cxn>
              <a:cxn ang="0">
                <a:pos x="192" y="332"/>
              </a:cxn>
              <a:cxn ang="0">
                <a:pos x="187" y="413"/>
              </a:cxn>
              <a:cxn ang="0">
                <a:pos x="191" y="516"/>
              </a:cxn>
              <a:cxn ang="0">
                <a:pos x="209" y="638"/>
              </a:cxn>
              <a:cxn ang="0">
                <a:pos x="239" y="751"/>
              </a:cxn>
              <a:cxn ang="0">
                <a:pos x="278" y="854"/>
              </a:cxn>
              <a:cxn ang="0">
                <a:pos x="323" y="946"/>
              </a:cxn>
              <a:cxn ang="0">
                <a:pos x="369" y="1025"/>
              </a:cxn>
              <a:cxn ang="0">
                <a:pos x="414" y="1091"/>
              </a:cxn>
              <a:cxn ang="0">
                <a:pos x="453" y="1142"/>
              </a:cxn>
              <a:cxn ang="0">
                <a:pos x="483" y="1178"/>
              </a:cxn>
              <a:cxn ang="0">
                <a:pos x="500" y="1196"/>
              </a:cxn>
            </a:cxnLst>
            <a:rect l="0" t="0" r="r" b="b"/>
            <a:pathLst>
              <a:path w="501" h="1198">
                <a:moveTo>
                  <a:pt x="501" y="1198"/>
                </a:moveTo>
                <a:lnTo>
                  <a:pt x="451" y="1158"/>
                </a:lnTo>
                <a:lnTo>
                  <a:pt x="403" y="1115"/>
                </a:lnTo>
                <a:lnTo>
                  <a:pt x="359" y="1072"/>
                </a:lnTo>
                <a:lnTo>
                  <a:pt x="318" y="1027"/>
                </a:lnTo>
                <a:lnTo>
                  <a:pt x="281" y="983"/>
                </a:lnTo>
                <a:lnTo>
                  <a:pt x="248" y="938"/>
                </a:lnTo>
                <a:lnTo>
                  <a:pt x="217" y="896"/>
                </a:lnTo>
                <a:lnTo>
                  <a:pt x="190" y="853"/>
                </a:lnTo>
                <a:lnTo>
                  <a:pt x="167" y="814"/>
                </a:lnTo>
                <a:lnTo>
                  <a:pt x="147" y="777"/>
                </a:lnTo>
                <a:lnTo>
                  <a:pt x="129" y="743"/>
                </a:lnTo>
                <a:lnTo>
                  <a:pt x="115" y="714"/>
                </a:lnTo>
                <a:lnTo>
                  <a:pt x="105" y="689"/>
                </a:lnTo>
                <a:lnTo>
                  <a:pt x="97" y="669"/>
                </a:lnTo>
                <a:lnTo>
                  <a:pt x="92" y="654"/>
                </a:lnTo>
                <a:lnTo>
                  <a:pt x="71" y="583"/>
                </a:lnTo>
                <a:lnTo>
                  <a:pt x="56" y="518"/>
                </a:lnTo>
                <a:lnTo>
                  <a:pt x="45" y="454"/>
                </a:lnTo>
                <a:lnTo>
                  <a:pt x="39" y="396"/>
                </a:lnTo>
                <a:lnTo>
                  <a:pt x="36" y="343"/>
                </a:lnTo>
                <a:lnTo>
                  <a:pt x="36" y="294"/>
                </a:lnTo>
                <a:lnTo>
                  <a:pt x="37" y="251"/>
                </a:lnTo>
                <a:lnTo>
                  <a:pt x="41" y="212"/>
                </a:lnTo>
                <a:lnTo>
                  <a:pt x="46" y="180"/>
                </a:lnTo>
                <a:lnTo>
                  <a:pt x="52" y="151"/>
                </a:lnTo>
                <a:lnTo>
                  <a:pt x="57" y="129"/>
                </a:lnTo>
                <a:lnTo>
                  <a:pt x="61" y="114"/>
                </a:lnTo>
                <a:lnTo>
                  <a:pt x="65" y="105"/>
                </a:lnTo>
                <a:lnTo>
                  <a:pt x="66" y="101"/>
                </a:lnTo>
                <a:lnTo>
                  <a:pt x="0" y="63"/>
                </a:lnTo>
                <a:lnTo>
                  <a:pt x="241" y="0"/>
                </a:lnTo>
                <a:lnTo>
                  <a:pt x="306" y="245"/>
                </a:lnTo>
                <a:lnTo>
                  <a:pt x="230" y="200"/>
                </a:lnTo>
                <a:lnTo>
                  <a:pt x="229" y="203"/>
                </a:lnTo>
                <a:lnTo>
                  <a:pt x="226" y="208"/>
                </a:lnTo>
                <a:lnTo>
                  <a:pt x="221" y="217"/>
                </a:lnTo>
                <a:lnTo>
                  <a:pt x="216" y="231"/>
                </a:lnTo>
                <a:lnTo>
                  <a:pt x="209" y="249"/>
                </a:lnTo>
                <a:lnTo>
                  <a:pt x="203" y="272"/>
                </a:lnTo>
                <a:lnTo>
                  <a:pt x="196" y="300"/>
                </a:lnTo>
                <a:lnTo>
                  <a:pt x="192" y="332"/>
                </a:lnTo>
                <a:lnTo>
                  <a:pt x="189" y="369"/>
                </a:lnTo>
                <a:lnTo>
                  <a:pt x="187" y="413"/>
                </a:lnTo>
                <a:lnTo>
                  <a:pt x="187" y="462"/>
                </a:lnTo>
                <a:lnTo>
                  <a:pt x="191" y="516"/>
                </a:lnTo>
                <a:lnTo>
                  <a:pt x="199" y="578"/>
                </a:lnTo>
                <a:lnTo>
                  <a:pt x="209" y="638"/>
                </a:lnTo>
                <a:lnTo>
                  <a:pt x="222" y="696"/>
                </a:lnTo>
                <a:lnTo>
                  <a:pt x="239" y="751"/>
                </a:lnTo>
                <a:lnTo>
                  <a:pt x="257" y="804"/>
                </a:lnTo>
                <a:lnTo>
                  <a:pt x="278" y="854"/>
                </a:lnTo>
                <a:lnTo>
                  <a:pt x="300" y="901"/>
                </a:lnTo>
                <a:lnTo>
                  <a:pt x="323" y="946"/>
                </a:lnTo>
                <a:lnTo>
                  <a:pt x="346" y="987"/>
                </a:lnTo>
                <a:lnTo>
                  <a:pt x="369" y="1025"/>
                </a:lnTo>
                <a:lnTo>
                  <a:pt x="392" y="1060"/>
                </a:lnTo>
                <a:lnTo>
                  <a:pt x="414" y="1091"/>
                </a:lnTo>
                <a:lnTo>
                  <a:pt x="434" y="1119"/>
                </a:lnTo>
                <a:lnTo>
                  <a:pt x="453" y="1142"/>
                </a:lnTo>
                <a:lnTo>
                  <a:pt x="469" y="1161"/>
                </a:lnTo>
                <a:lnTo>
                  <a:pt x="483" y="1178"/>
                </a:lnTo>
                <a:lnTo>
                  <a:pt x="493" y="1189"/>
                </a:lnTo>
                <a:lnTo>
                  <a:pt x="500" y="1196"/>
                </a:lnTo>
                <a:lnTo>
                  <a:pt x="501" y="11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2" name="Freeform 3"/>
          <p:cNvSpPr>
            <a:spLocks/>
          </p:cNvSpPr>
          <p:nvPr/>
        </p:nvSpPr>
        <p:spPr bwMode="gray">
          <a:xfrm rot="20786711">
            <a:off x="4016129" y="4538578"/>
            <a:ext cx="503923" cy="1168612"/>
          </a:xfrm>
          <a:custGeom>
            <a:avLst/>
            <a:gdLst/>
            <a:ahLst/>
            <a:cxnLst>
              <a:cxn ang="0">
                <a:pos x="451" y="1158"/>
              </a:cxn>
              <a:cxn ang="0">
                <a:pos x="359" y="1072"/>
              </a:cxn>
              <a:cxn ang="0">
                <a:pos x="281" y="983"/>
              </a:cxn>
              <a:cxn ang="0">
                <a:pos x="217" y="896"/>
              </a:cxn>
              <a:cxn ang="0">
                <a:pos x="167" y="814"/>
              </a:cxn>
              <a:cxn ang="0">
                <a:pos x="129" y="743"/>
              </a:cxn>
              <a:cxn ang="0">
                <a:pos x="105" y="689"/>
              </a:cxn>
              <a:cxn ang="0">
                <a:pos x="92" y="654"/>
              </a:cxn>
              <a:cxn ang="0">
                <a:pos x="56" y="518"/>
              </a:cxn>
              <a:cxn ang="0">
                <a:pos x="39" y="396"/>
              </a:cxn>
              <a:cxn ang="0">
                <a:pos x="36" y="294"/>
              </a:cxn>
              <a:cxn ang="0">
                <a:pos x="41" y="212"/>
              </a:cxn>
              <a:cxn ang="0">
                <a:pos x="52" y="151"/>
              </a:cxn>
              <a:cxn ang="0">
                <a:pos x="61" y="114"/>
              </a:cxn>
              <a:cxn ang="0">
                <a:pos x="66" y="101"/>
              </a:cxn>
              <a:cxn ang="0">
                <a:pos x="241" y="0"/>
              </a:cxn>
              <a:cxn ang="0">
                <a:pos x="230" y="200"/>
              </a:cxn>
              <a:cxn ang="0">
                <a:pos x="226" y="208"/>
              </a:cxn>
              <a:cxn ang="0">
                <a:pos x="216" y="231"/>
              </a:cxn>
              <a:cxn ang="0">
                <a:pos x="203" y="272"/>
              </a:cxn>
              <a:cxn ang="0">
                <a:pos x="192" y="332"/>
              </a:cxn>
              <a:cxn ang="0">
                <a:pos x="187" y="413"/>
              </a:cxn>
              <a:cxn ang="0">
                <a:pos x="191" y="516"/>
              </a:cxn>
              <a:cxn ang="0">
                <a:pos x="209" y="638"/>
              </a:cxn>
              <a:cxn ang="0">
                <a:pos x="239" y="751"/>
              </a:cxn>
              <a:cxn ang="0">
                <a:pos x="278" y="854"/>
              </a:cxn>
              <a:cxn ang="0">
                <a:pos x="323" y="946"/>
              </a:cxn>
              <a:cxn ang="0">
                <a:pos x="369" y="1025"/>
              </a:cxn>
              <a:cxn ang="0">
                <a:pos x="414" y="1091"/>
              </a:cxn>
              <a:cxn ang="0">
                <a:pos x="453" y="1142"/>
              </a:cxn>
              <a:cxn ang="0">
                <a:pos x="483" y="1178"/>
              </a:cxn>
              <a:cxn ang="0">
                <a:pos x="500" y="1196"/>
              </a:cxn>
            </a:cxnLst>
            <a:rect l="0" t="0" r="r" b="b"/>
            <a:pathLst>
              <a:path w="501" h="1198">
                <a:moveTo>
                  <a:pt x="501" y="1198"/>
                </a:moveTo>
                <a:lnTo>
                  <a:pt x="451" y="1158"/>
                </a:lnTo>
                <a:lnTo>
                  <a:pt x="403" y="1115"/>
                </a:lnTo>
                <a:lnTo>
                  <a:pt x="359" y="1072"/>
                </a:lnTo>
                <a:lnTo>
                  <a:pt x="318" y="1027"/>
                </a:lnTo>
                <a:lnTo>
                  <a:pt x="281" y="983"/>
                </a:lnTo>
                <a:lnTo>
                  <a:pt x="248" y="938"/>
                </a:lnTo>
                <a:lnTo>
                  <a:pt x="217" y="896"/>
                </a:lnTo>
                <a:lnTo>
                  <a:pt x="190" y="853"/>
                </a:lnTo>
                <a:lnTo>
                  <a:pt x="167" y="814"/>
                </a:lnTo>
                <a:lnTo>
                  <a:pt x="147" y="777"/>
                </a:lnTo>
                <a:lnTo>
                  <a:pt x="129" y="743"/>
                </a:lnTo>
                <a:lnTo>
                  <a:pt x="115" y="714"/>
                </a:lnTo>
                <a:lnTo>
                  <a:pt x="105" y="689"/>
                </a:lnTo>
                <a:lnTo>
                  <a:pt x="97" y="669"/>
                </a:lnTo>
                <a:lnTo>
                  <a:pt x="92" y="654"/>
                </a:lnTo>
                <a:lnTo>
                  <a:pt x="71" y="583"/>
                </a:lnTo>
                <a:lnTo>
                  <a:pt x="56" y="518"/>
                </a:lnTo>
                <a:lnTo>
                  <a:pt x="45" y="454"/>
                </a:lnTo>
                <a:lnTo>
                  <a:pt x="39" y="396"/>
                </a:lnTo>
                <a:lnTo>
                  <a:pt x="36" y="343"/>
                </a:lnTo>
                <a:lnTo>
                  <a:pt x="36" y="294"/>
                </a:lnTo>
                <a:lnTo>
                  <a:pt x="37" y="251"/>
                </a:lnTo>
                <a:lnTo>
                  <a:pt x="41" y="212"/>
                </a:lnTo>
                <a:lnTo>
                  <a:pt x="46" y="180"/>
                </a:lnTo>
                <a:lnTo>
                  <a:pt x="52" y="151"/>
                </a:lnTo>
                <a:lnTo>
                  <a:pt x="57" y="129"/>
                </a:lnTo>
                <a:lnTo>
                  <a:pt x="61" y="114"/>
                </a:lnTo>
                <a:lnTo>
                  <a:pt x="65" y="105"/>
                </a:lnTo>
                <a:lnTo>
                  <a:pt x="66" y="101"/>
                </a:lnTo>
                <a:lnTo>
                  <a:pt x="0" y="63"/>
                </a:lnTo>
                <a:lnTo>
                  <a:pt x="241" y="0"/>
                </a:lnTo>
                <a:lnTo>
                  <a:pt x="306" y="245"/>
                </a:lnTo>
                <a:lnTo>
                  <a:pt x="230" y="200"/>
                </a:lnTo>
                <a:lnTo>
                  <a:pt x="229" y="203"/>
                </a:lnTo>
                <a:lnTo>
                  <a:pt x="226" y="208"/>
                </a:lnTo>
                <a:lnTo>
                  <a:pt x="221" y="217"/>
                </a:lnTo>
                <a:lnTo>
                  <a:pt x="216" y="231"/>
                </a:lnTo>
                <a:lnTo>
                  <a:pt x="209" y="249"/>
                </a:lnTo>
                <a:lnTo>
                  <a:pt x="203" y="272"/>
                </a:lnTo>
                <a:lnTo>
                  <a:pt x="196" y="300"/>
                </a:lnTo>
                <a:lnTo>
                  <a:pt x="192" y="332"/>
                </a:lnTo>
                <a:lnTo>
                  <a:pt x="189" y="369"/>
                </a:lnTo>
                <a:lnTo>
                  <a:pt x="187" y="413"/>
                </a:lnTo>
                <a:lnTo>
                  <a:pt x="187" y="462"/>
                </a:lnTo>
                <a:lnTo>
                  <a:pt x="191" y="516"/>
                </a:lnTo>
                <a:lnTo>
                  <a:pt x="199" y="578"/>
                </a:lnTo>
                <a:lnTo>
                  <a:pt x="209" y="638"/>
                </a:lnTo>
                <a:lnTo>
                  <a:pt x="222" y="696"/>
                </a:lnTo>
                <a:lnTo>
                  <a:pt x="239" y="751"/>
                </a:lnTo>
                <a:lnTo>
                  <a:pt x="257" y="804"/>
                </a:lnTo>
                <a:lnTo>
                  <a:pt x="278" y="854"/>
                </a:lnTo>
                <a:lnTo>
                  <a:pt x="300" y="901"/>
                </a:lnTo>
                <a:lnTo>
                  <a:pt x="323" y="946"/>
                </a:lnTo>
                <a:lnTo>
                  <a:pt x="346" y="987"/>
                </a:lnTo>
                <a:lnTo>
                  <a:pt x="369" y="1025"/>
                </a:lnTo>
                <a:lnTo>
                  <a:pt x="392" y="1060"/>
                </a:lnTo>
                <a:lnTo>
                  <a:pt x="414" y="1091"/>
                </a:lnTo>
                <a:lnTo>
                  <a:pt x="434" y="1119"/>
                </a:lnTo>
                <a:lnTo>
                  <a:pt x="453" y="1142"/>
                </a:lnTo>
                <a:lnTo>
                  <a:pt x="469" y="1161"/>
                </a:lnTo>
                <a:lnTo>
                  <a:pt x="483" y="1178"/>
                </a:lnTo>
                <a:lnTo>
                  <a:pt x="493" y="1189"/>
                </a:lnTo>
                <a:lnTo>
                  <a:pt x="500" y="1196"/>
                </a:lnTo>
                <a:lnTo>
                  <a:pt x="501" y="11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3" name="Freeform 3"/>
          <p:cNvSpPr>
            <a:spLocks/>
          </p:cNvSpPr>
          <p:nvPr/>
        </p:nvSpPr>
        <p:spPr bwMode="gray">
          <a:xfrm rot="18467526">
            <a:off x="5317181" y="4468666"/>
            <a:ext cx="503923" cy="1168612"/>
          </a:xfrm>
          <a:custGeom>
            <a:avLst/>
            <a:gdLst/>
            <a:ahLst/>
            <a:cxnLst>
              <a:cxn ang="0">
                <a:pos x="451" y="1158"/>
              </a:cxn>
              <a:cxn ang="0">
                <a:pos x="359" y="1072"/>
              </a:cxn>
              <a:cxn ang="0">
                <a:pos x="281" y="983"/>
              </a:cxn>
              <a:cxn ang="0">
                <a:pos x="217" y="896"/>
              </a:cxn>
              <a:cxn ang="0">
                <a:pos x="167" y="814"/>
              </a:cxn>
              <a:cxn ang="0">
                <a:pos x="129" y="743"/>
              </a:cxn>
              <a:cxn ang="0">
                <a:pos x="105" y="689"/>
              </a:cxn>
              <a:cxn ang="0">
                <a:pos x="92" y="654"/>
              </a:cxn>
              <a:cxn ang="0">
                <a:pos x="56" y="518"/>
              </a:cxn>
              <a:cxn ang="0">
                <a:pos x="39" y="396"/>
              </a:cxn>
              <a:cxn ang="0">
                <a:pos x="36" y="294"/>
              </a:cxn>
              <a:cxn ang="0">
                <a:pos x="41" y="212"/>
              </a:cxn>
              <a:cxn ang="0">
                <a:pos x="52" y="151"/>
              </a:cxn>
              <a:cxn ang="0">
                <a:pos x="61" y="114"/>
              </a:cxn>
              <a:cxn ang="0">
                <a:pos x="66" y="101"/>
              </a:cxn>
              <a:cxn ang="0">
                <a:pos x="241" y="0"/>
              </a:cxn>
              <a:cxn ang="0">
                <a:pos x="230" y="200"/>
              </a:cxn>
              <a:cxn ang="0">
                <a:pos x="226" y="208"/>
              </a:cxn>
              <a:cxn ang="0">
                <a:pos x="216" y="231"/>
              </a:cxn>
              <a:cxn ang="0">
                <a:pos x="203" y="272"/>
              </a:cxn>
              <a:cxn ang="0">
                <a:pos x="192" y="332"/>
              </a:cxn>
              <a:cxn ang="0">
                <a:pos x="187" y="413"/>
              </a:cxn>
              <a:cxn ang="0">
                <a:pos x="191" y="516"/>
              </a:cxn>
              <a:cxn ang="0">
                <a:pos x="209" y="638"/>
              </a:cxn>
              <a:cxn ang="0">
                <a:pos x="239" y="751"/>
              </a:cxn>
              <a:cxn ang="0">
                <a:pos x="278" y="854"/>
              </a:cxn>
              <a:cxn ang="0">
                <a:pos x="323" y="946"/>
              </a:cxn>
              <a:cxn ang="0">
                <a:pos x="369" y="1025"/>
              </a:cxn>
              <a:cxn ang="0">
                <a:pos x="414" y="1091"/>
              </a:cxn>
              <a:cxn ang="0">
                <a:pos x="453" y="1142"/>
              </a:cxn>
              <a:cxn ang="0">
                <a:pos x="483" y="1178"/>
              </a:cxn>
              <a:cxn ang="0">
                <a:pos x="500" y="1196"/>
              </a:cxn>
            </a:cxnLst>
            <a:rect l="0" t="0" r="r" b="b"/>
            <a:pathLst>
              <a:path w="501" h="1198">
                <a:moveTo>
                  <a:pt x="501" y="1198"/>
                </a:moveTo>
                <a:lnTo>
                  <a:pt x="451" y="1158"/>
                </a:lnTo>
                <a:lnTo>
                  <a:pt x="403" y="1115"/>
                </a:lnTo>
                <a:lnTo>
                  <a:pt x="359" y="1072"/>
                </a:lnTo>
                <a:lnTo>
                  <a:pt x="318" y="1027"/>
                </a:lnTo>
                <a:lnTo>
                  <a:pt x="281" y="983"/>
                </a:lnTo>
                <a:lnTo>
                  <a:pt x="248" y="938"/>
                </a:lnTo>
                <a:lnTo>
                  <a:pt x="217" y="896"/>
                </a:lnTo>
                <a:lnTo>
                  <a:pt x="190" y="853"/>
                </a:lnTo>
                <a:lnTo>
                  <a:pt x="167" y="814"/>
                </a:lnTo>
                <a:lnTo>
                  <a:pt x="147" y="777"/>
                </a:lnTo>
                <a:lnTo>
                  <a:pt x="129" y="743"/>
                </a:lnTo>
                <a:lnTo>
                  <a:pt x="115" y="714"/>
                </a:lnTo>
                <a:lnTo>
                  <a:pt x="105" y="689"/>
                </a:lnTo>
                <a:lnTo>
                  <a:pt x="97" y="669"/>
                </a:lnTo>
                <a:lnTo>
                  <a:pt x="92" y="654"/>
                </a:lnTo>
                <a:lnTo>
                  <a:pt x="71" y="583"/>
                </a:lnTo>
                <a:lnTo>
                  <a:pt x="56" y="518"/>
                </a:lnTo>
                <a:lnTo>
                  <a:pt x="45" y="454"/>
                </a:lnTo>
                <a:lnTo>
                  <a:pt x="39" y="396"/>
                </a:lnTo>
                <a:lnTo>
                  <a:pt x="36" y="343"/>
                </a:lnTo>
                <a:lnTo>
                  <a:pt x="36" y="294"/>
                </a:lnTo>
                <a:lnTo>
                  <a:pt x="37" y="251"/>
                </a:lnTo>
                <a:lnTo>
                  <a:pt x="41" y="212"/>
                </a:lnTo>
                <a:lnTo>
                  <a:pt x="46" y="180"/>
                </a:lnTo>
                <a:lnTo>
                  <a:pt x="52" y="151"/>
                </a:lnTo>
                <a:lnTo>
                  <a:pt x="57" y="129"/>
                </a:lnTo>
                <a:lnTo>
                  <a:pt x="61" y="114"/>
                </a:lnTo>
                <a:lnTo>
                  <a:pt x="65" y="105"/>
                </a:lnTo>
                <a:lnTo>
                  <a:pt x="66" y="101"/>
                </a:lnTo>
                <a:lnTo>
                  <a:pt x="0" y="63"/>
                </a:lnTo>
                <a:lnTo>
                  <a:pt x="241" y="0"/>
                </a:lnTo>
                <a:lnTo>
                  <a:pt x="306" y="245"/>
                </a:lnTo>
                <a:lnTo>
                  <a:pt x="230" y="200"/>
                </a:lnTo>
                <a:lnTo>
                  <a:pt x="229" y="203"/>
                </a:lnTo>
                <a:lnTo>
                  <a:pt x="226" y="208"/>
                </a:lnTo>
                <a:lnTo>
                  <a:pt x="221" y="217"/>
                </a:lnTo>
                <a:lnTo>
                  <a:pt x="216" y="231"/>
                </a:lnTo>
                <a:lnTo>
                  <a:pt x="209" y="249"/>
                </a:lnTo>
                <a:lnTo>
                  <a:pt x="203" y="272"/>
                </a:lnTo>
                <a:lnTo>
                  <a:pt x="196" y="300"/>
                </a:lnTo>
                <a:lnTo>
                  <a:pt x="192" y="332"/>
                </a:lnTo>
                <a:lnTo>
                  <a:pt x="189" y="369"/>
                </a:lnTo>
                <a:lnTo>
                  <a:pt x="187" y="413"/>
                </a:lnTo>
                <a:lnTo>
                  <a:pt x="187" y="462"/>
                </a:lnTo>
                <a:lnTo>
                  <a:pt x="191" y="516"/>
                </a:lnTo>
                <a:lnTo>
                  <a:pt x="199" y="578"/>
                </a:lnTo>
                <a:lnTo>
                  <a:pt x="209" y="638"/>
                </a:lnTo>
                <a:lnTo>
                  <a:pt x="222" y="696"/>
                </a:lnTo>
                <a:lnTo>
                  <a:pt x="239" y="751"/>
                </a:lnTo>
                <a:lnTo>
                  <a:pt x="257" y="804"/>
                </a:lnTo>
                <a:lnTo>
                  <a:pt x="278" y="854"/>
                </a:lnTo>
                <a:lnTo>
                  <a:pt x="300" y="901"/>
                </a:lnTo>
                <a:lnTo>
                  <a:pt x="323" y="946"/>
                </a:lnTo>
                <a:lnTo>
                  <a:pt x="346" y="987"/>
                </a:lnTo>
                <a:lnTo>
                  <a:pt x="369" y="1025"/>
                </a:lnTo>
                <a:lnTo>
                  <a:pt x="392" y="1060"/>
                </a:lnTo>
                <a:lnTo>
                  <a:pt x="414" y="1091"/>
                </a:lnTo>
                <a:lnTo>
                  <a:pt x="434" y="1119"/>
                </a:lnTo>
                <a:lnTo>
                  <a:pt x="453" y="1142"/>
                </a:lnTo>
                <a:lnTo>
                  <a:pt x="469" y="1161"/>
                </a:lnTo>
                <a:lnTo>
                  <a:pt x="483" y="1178"/>
                </a:lnTo>
                <a:lnTo>
                  <a:pt x="493" y="1189"/>
                </a:lnTo>
                <a:lnTo>
                  <a:pt x="500" y="1196"/>
                </a:lnTo>
                <a:lnTo>
                  <a:pt x="501" y="11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4" name="Freeform 3"/>
          <p:cNvSpPr>
            <a:spLocks/>
          </p:cNvSpPr>
          <p:nvPr/>
        </p:nvSpPr>
        <p:spPr bwMode="gray">
          <a:xfrm rot="13610014">
            <a:off x="6213986" y="1980403"/>
            <a:ext cx="503923" cy="1168612"/>
          </a:xfrm>
          <a:custGeom>
            <a:avLst/>
            <a:gdLst/>
            <a:ahLst/>
            <a:cxnLst>
              <a:cxn ang="0">
                <a:pos x="451" y="1158"/>
              </a:cxn>
              <a:cxn ang="0">
                <a:pos x="359" y="1072"/>
              </a:cxn>
              <a:cxn ang="0">
                <a:pos x="281" y="983"/>
              </a:cxn>
              <a:cxn ang="0">
                <a:pos x="217" y="896"/>
              </a:cxn>
              <a:cxn ang="0">
                <a:pos x="167" y="814"/>
              </a:cxn>
              <a:cxn ang="0">
                <a:pos x="129" y="743"/>
              </a:cxn>
              <a:cxn ang="0">
                <a:pos x="105" y="689"/>
              </a:cxn>
              <a:cxn ang="0">
                <a:pos x="92" y="654"/>
              </a:cxn>
              <a:cxn ang="0">
                <a:pos x="56" y="518"/>
              </a:cxn>
              <a:cxn ang="0">
                <a:pos x="39" y="396"/>
              </a:cxn>
              <a:cxn ang="0">
                <a:pos x="36" y="294"/>
              </a:cxn>
              <a:cxn ang="0">
                <a:pos x="41" y="212"/>
              </a:cxn>
              <a:cxn ang="0">
                <a:pos x="52" y="151"/>
              </a:cxn>
              <a:cxn ang="0">
                <a:pos x="61" y="114"/>
              </a:cxn>
              <a:cxn ang="0">
                <a:pos x="66" y="101"/>
              </a:cxn>
              <a:cxn ang="0">
                <a:pos x="241" y="0"/>
              </a:cxn>
              <a:cxn ang="0">
                <a:pos x="230" y="200"/>
              </a:cxn>
              <a:cxn ang="0">
                <a:pos x="226" y="208"/>
              </a:cxn>
              <a:cxn ang="0">
                <a:pos x="216" y="231"/>
              </a:cxn>
              <a:cxn ang="0">
                <a:pos x="203" y="272"/>
              </a:cxn>
              <a:cxn ang="0">
                <a:pos x="192" y="332"/>
              </a:cxn>
              <a:cxn ang="0">
                <a:pos x="187" y="413"/>
              </a:cxn>
              <a:cxn ang="0">
                <a:pos x="191" y="516"/>
              </a:cxn>
              <a:cxn ang="0">
                <a:pos x="209" y="638"/>
              </a:cxn>
              <a:cxn ang="0">
                <a:pos x="239" y="751"/>
              </a:cxn>
              <a:cxn ang="0">
                <a:pos x="278" y="854"/>
              </a:cxn>
              <a:cxn ang="0">
                <a:pos x="323" y="946"/>
              </a:cxn>
              <a:cxn ang="0">
                <a:pos x="369" y="1025"/>
              </a:cxn>
              <a:cxn ang="0">
                <a:pos x="414" y="1091"/>
              </a:cxn>
              <a:cxn ang="0">
                <a:pos x="453" y="1142"/>
              </a:cxn>
              <a:cxn ang="0">
                <a:pos x="483" y="1178"/>
              </a:cxn>
              <a:cxn ang="0">
                <a:pos x="500" y="1196"/>
              </a:cxn>
            </a:cxnLst>
            <a:rect l="0" t="0" r="r" b="b"/>
            <a:pathLst>
              <a:path w="501" h="1198">
                <a:moveTo>
                  <a:pt x="501" y="1198"/>
                </a:moveTo>
                <a:lnTo>
                  <a:pt x="451" y="1158"/>
                </a:lnTo>
                <a:lnTo>
                  <a:pt x="403" y="1115"/>
                </a:lnTo>
                <a:lnTo>
                  <a:pt x="359" y="1072"/>
                </a:lnTo>
                <a:lnTo>
                  <a:pt x="318" y="1027"/>
                </a:lnTo>
                <a:lnTo>
                  <a:pt x="281" y="983"/>
                </a:lnTo>
                <a:lnTo>
                  <a:pt x="248" y="938"/>
                </a:lnTo>
                <a:lnTo>
                  <a:pt x="217" y="896"/>
                </a:lnTo>
                <a:lnTo>
                  <a:pt x="190" y="853"/>
                </a:lnTo>
                <a:lnTo>
                  <a:pt x="167" y="814"/>
                </a:lnTo>
                <a:lnTo>
                  <a:pt x="147" y="777"/>
                </a:lnTo>
                <a:lnTo>
                  <a:pt x="129" y="743"/>
                </a:lnTo>
                <a:lnTo>
                  <a:pt x="115" y="714"/>
                </a:lnTo>
                <a:lnTo>
                  <a:pt x="105" y="689"/>
                </a:lnTo>
                <a:lnTo>
                  <a:pt x="97" y="669"/>
                </a:lnTo>
                <a:lnTo>
                  <a:pt x="92" y="654"/>
                </a:lnTo>
                <a:lnTo>
                  <a:pt x="71" y="583"/>
                </a:lnTo>
                <a:lnTo>
                  <a:pt x="56" y="518"/>
                </a:lnTo>
                <a:lnTo>
                  <a:pt x="45" y="454"/>
                </a:lnTo>
                <a:lnTo>
                  <a:pt x="39" y="396"/>
                </a:lnTo>
                <a:lnTo>
                  <a:pt x="36" y="343"/>
                </a:lnTo>
                <a:lnTo>
                  <a:pt x="36" y="294"/>
                </a:lnTo>
                <a:lnTo>
                  <a:pt x="37" y="251"/>
                </a:lnTo>
                <a:lnTo>
                  <a:pt x="41" y="212"/>
                </a:lnTo>
                <a:lnTo>
                  <a:pt x="46" y="180"/>
                </a:lnTo>
                <a:lnTo>
                  <a:pt x="52" y="151"/>
                </a:lnTo>
                <a:lnTo>
                  <a:pt x="57" y="129"/>
                </a:lnTo>
                <a:lnTo>
                  <a:pt x="61" y="114"/>
                </a:lnTo>
                <a:lnTo>
                  <a:pt x="65" y="105"/>
                </a:lnTo>
                <a:lnTo>
                  <a:pt x="66" y="101"/>
                </a:lnTo>
                <a:lnTo>
                  <a:pt x="0" y="63"/>
                </a:lnTo>
                <a:lnTo>
                  <a:pt x="241" y="0"/>
                </a:lnTo>
                <a:lnTo>
                  <a:pt x="306" y="245"/>
                </a:lnTo>
                <a:lnTo>
                  <a:pt x="230" y="200"/>
                </a:lnTo>
                <a:lnTo>
                  <a:pt x="229" y="203"/>
                </a:lnTo>
                <a:lnTo>
                  <a:pt x="226" y="208"/>
                </a:lnTo>
                <a:lnTo>
                  <a:pt x="221" y="217"/>
                </a:lnTo>
                <a:lnTo>
                  <a:pt x="216" y="231"/>
                </a:lnTo>
                <a:lnTo>
                  <a:pt x="209" y="249"/>
                </a:lnTo>
                <a:lnTo>
                  <a:pt x="203" y="272"/>
                </a:lnTo>
                <a:lnTo>
                  <a:pt x="196" y="300"/>
                </a:lnTo>
                <a:lnTo>
                  <a:pt x="192" y="332"/>
                </a:lnTo>
                <a:lnTo>
                  <a:pt x="189" y="369"/>
                </a:lnTo>
                <a:lnTo>
                  <a:pt x="187" y="413"/>
                </a:lnTo>
                <a:lnTo>
                  <a:pt x="187" y="462"/>
                </a:lnTo>
                <a:lnTo>
                  <a:pt x="191" y="516"/>
                </a:lnTo>
                <a:lnTo>
                  <a:pt x="199" y="578"/>
                </a:lnTo>
                <a:lnTo>
                  <a:pt x="209" y="638"/>
                </a:lnTo>
                <a:lnTo>
                  <a:pt x="222" y="696"/>
                </a:lnTo>
                <a:lnTo>
                  <a:pt x="239" y="751"/>
                </a:lnTo>
                <a:lnTo>
                  <a:pt x="257" y="804"/>
                </a:lnTo>
                <a:lnTo>
                  <a:pt x="278" y="854"/>
                </a:lnTo>
                <a:lnTo>
                  <a:pt x="300" y="901"/>
                </a:lnTo>
                <a:lnTo>
                  <a:pt x="323" y="946"/>
                </a:lnTo>
                <a:lnTo>
                  <a:pt x="346" y="987"/>
                </a:lnTo>
                <a:lnTo>
                  <a:pt x="369" y="1025"/>
                </a:lnTo>
                <a:lnTo>
                  <a:pt x="392" y="1060"/>
                </a:lnTo>
                <a:lnTo>
                  <a:pt x="414" y="1091"/>
                </a:lnTo>
                <a:lnTo>
                  <a:pt x="434" y="1119"/>
                </a:lnTo>
                <a:lnTo>
                  <a:pt x="453" y="1142"/>
                </a:lnTo>
                <a:lnTo>
                  <a:pt x="469" y="1161"/>
                </a:lnTo>
                <a:lnTo>
                  <a:pt x="483" y="1178"/>
                </a:lnTo>
                <a:lnTo>
                  <a:pt x="493" y="1189"/>
                </a:lnTo>
                <a:lnTo>
                  <a:pt x="500" y="1196"/>
                </a:lnTo>
                <a:lnTo>
                  <a:pt x="501" y="11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5" name="Freeform 3"/>
          <p:cNvSpPr>
            <a:spLocks/>
          </p:cNvSpPr>
          <p:nvPr/>
        </p:nvSpPr>
        <p:spPr bwMode="gray">
          <a:xfrm rot="12221353">
            <a:off x="5776129" y="1118798"/>
            <a:ext cx="503923" cy="1168612"/>
          </a:xfrm>
          <a:custGeom>
            <a:avLst/>
            <a:gdLst/>
            <a:ahLst/>
            <a:cxnLst>
              <a:cxn ang="0">
                <a:pos x="451" y="1158"/>
              </a:cxn>
              <a:cxn ang="0">
                <a:pos x="359" y="1072"/>
              </a:cxn>
              <a:cxn ang="0">
                <a:pos x="281" y="983"/>
              </a:cxn>
              <a:cxn ang="0">
                <a:pos x="217" y="896"/>
              </a:cxn>
              <a:cxn ang="0">
                <a:pos x="167" y="814"/>
              </a:cxn>
              <a:cxn ang="0">
                <a:pos x="129" y="743"/>
              </a:cxn>
              <a:cxn ang="0">
                <a:pos x="105" y="689"/>
              </a:cxn>
              <a:cxn ang="0">
                <a:pos x="92" y="654"/>
              </a:cxn>
              <a:cxn ang="0">
                <a:pos x="56" y="518"/>
              </a:cxn>
              <a:cxn ang="0">
                <a:pos x="39" y="396"/>
              </a:cxn>
              <a:cxn ang="0">
                <a:pos x="36" y="294"/>
              </a:cxn>
              <a:cxn ang="0">
                <a:pos x="41" y="212"/>
              </a:cxn>
              <a:cxn ang="0">
                <a:pos x="52" y="151"/>
              </a:cxn>
              <a:cxn ang="0">
                <a:pos x="61" y="114"/>
              </a:cxn>
              <a:cxn ang="0">
                <a:pos x="66" y="101"/>
              </a:cxn>
              <a:cxn ang="0">
                <a:pos x="241" y="0"/>
              </a:cxn>
              <a:cxn ang="0">
                <a:pos x="230" y="200"/>
              </a:cxn>
              <a:cxn ang="0">
                <a:pos x="226" y="208"/>
              </a:cxn>
              <a:cxn ang="0">
                <a:pos x="216" y="231"/>
              </a:cxn>
              <a:cxn ang="0">
                <a:pos x="203" y="272"/>
              </a:cxn>
              <a:cxn ang="0">
                <a:pos x="192" y="332"/>
              </a:cxn>
              <a:cxn ang="0">
                <a:pos x="187" y="413"/>
              </a:cxn>
              <a:cxn ang="0">
                <a:pos x="191" y="516"/>
              </a:cxn>
              <a:cxn ang="0">
                <a:pos x="209" y="638"/>
              </a:cxn>
              <a:cxn ang="0">
                <a:pos x="239" y="751"/>
              </a:cxn>
              <a:cxn ang="0">
                <a:pos x="278" y="854"/>
              </a:cxn>
              <a:cxn ang="0">
                <a:pos x="323" y="946"/>
              </a:cxn>
              <a:cxn ang="0">
                <a:pos x="369" y="1025"/>
              </a:cxn>
              <a:cxn ang="0">
                <a:pos x="414" y="1091"/>
              </a:cxn>
              <a:cxn ang="0">
                <a:pos x="453" y="1142"/>
              </a:cxn>
              <a:cxn ang="0">
                <a:pos x="483" y="1178"/>
              </a:cxn>
              <a:cxn ang="0">
                <a:pos x="500" y="1196"/>
              </a:cxn>
            </a:cxnLst>
            <a:rect l="0" t="0" r="r" b="b"/>
            <a:pathLst>
              <a:path w="501" h="1198">
                <a:moveTo>
                  <a:pt x="501" y="1198"/>
                </a:moveTo>
                <a:lnTo>
                  <a:pt x="451" y="1158"/>
                </a:lnTo>
                <a:lnTo>
                  <a:pt x="403" y="1115"/>
                </a:lnTo>
                <a:lnTo>
                  <a:pt x="359" y="1072"/>
                </a:lnTo>
                <a:lnTo>
                  <a:pt x="318" y="1027"/>
                </a:lnTo>
                <a:lnTo>
                  <a:pt x="281" y="983"/>
                </a:lnTo>
                <a:lnTo>
                  <a:pt x="248" y="938"/>
                </a:lnTo>
                <a:lnTo>
                  <a:pt x="217" y="896"/>
                </a:lnTo>
                <a:lnTo>
                  <a:pt x="190" y="853"/>
                </a:lnTo>
                <a:lnTo>
                  <a:pt x="167" y="814"/>
                </a:lnTo>
                <a:lnTo>
                  <a:pt x="147" y="777"/>
                </a:lnTo>
                <a:lnTo>
                  <a:pt x="129" y="743"/>
                </a:lnTo>
                <a:lnTo>
                  <a:pt x="115" y="714"/>
                </a:lnTo>
                <a:lnTo>
                  <a:pt x="105" y="689"/>
                </a:lnTo>
                <a:lnTo>
                  <a:pt x="97" y="669"/>
                </a:lnTo>
                <a:lnTo>
                  <a:pt x="92" y="654"/>
                </a:lnTo>
                <a:lnTo>
                  <a:pt x="71" y="583"/>
                </a:lnTo>
                <a:lnTo>
                  <a:pt x="56" y="518"/>
                </a:lnTo>
                <a:lnTo>
                  <a:pt x="45" y="454"/>
                </a:lnTo>
                <a:lnTo>
                  <a:pt x="39" y="396"/>
                </a:lnTo>
                <a:lnTo>
                  <a:pt x="36" y="343"/>
                </a:lnTo>
                <a:lnTo>
                  <a:pt x="36" y="294"/>
                </a:lnTo>
                <a:lnTo>
                  <a:pt x="37" y="251"/>
                </a:lnTo>
                <a:lnTo>
                  <a:pt x="41" y="212"/>
                </a:lnTo>
                <a:lnTo>
                  <a:pt x="46" y="180"/>
                </a:lnTo>
                <a:lnTo>
                  <a:pt x="52" y="151"/>
                </a:lnTo>
                <a:lnTo>
                  <a:pt x="57" y="129"/>
                </a:lnTo>
                <a:lnTo>
                  <a:pt x="61" y="114"/>
                </a:lnTo>
                <a:lnTo>
                  <a:pt x="65" y="105"/>
                </a:lnTo>
                <a:lnTo>
                  <a:pt x="66" y="101"/>
                </a:lnTo>
                <a:lnTo>
                  <a:pt x="0" y="63"/>
                </a:lnTo>
                <a:lnTo>
                  <a:pt x="241" y="0"/>
                </a:lnTo>
                <a:lnTo>
                  <a:pt x="306" y="245"/>
                </a:lnTo>
                <a:lnTo>
                  <a:pt x="230" y="200"/>
                </a:lnTo>
                <a:lnTo>
                  <a:pt x="229" y="203"/>
                </a:lnTo>
                <a:lnTo>
                  <a:pt x="226" y="208"/>
                </a:lnTo>
                <a:lnTo>
                  <a:pt x="221" y="217"/>
                </a:lnTo>
                <a:lnTo>
                  <a:pt x="216" y="231"/>
                </a:lnTo>
                <a:lnTo>
                  <a:pt x="209" y="249"/>
                </a:lnTo>
                <a:lnTo>
                  <a:pt x="203" y="272"/>
                </a:lnTo>
                <a:lnTo>
                  <a:pt x="196" y="300"/>
                </a:lnTo>
                <a:lnTo>
                  <a:pt x="192" y="332"/>
                </a:lnTo>
                <a:lnTo>
                  <a:pt x="189" y="369"/>
                </a:lnTo>
                <a:lnTo>
                  <a:pt x="187" y="413"/>
                </a:lnTo>
                <a:lnTo>
                  <a:pt x="187" y="462"/>
                </a:lnTo>
                <a:lnTo>
                  <a:pt x="191" y="516"/>
                </a:lnTo>
                <a:lnTo>
                  <a:pt x="199" y="578"/>
                </a:lnTo>
                <a:lnTo>
                  <a:pt x="209" y="638"/>
                </a:lnTo>
                <a:lnTo>
                  <a:pt x="222" y="696"/>
                </a:lnTo>
                <a:lnTo>
                  <a:pt x="239" y="751"/>
                </a:lnTo>
                <a:lnTo>
                  <a:pt x="257" y="804"/>
                </a:lnTo>
                <a:lnTo>
                  <a:pt x="278" y="854"/>
                </a:lnTo>
                <a:lnTo>
                  <a:pt x="300" y="901"/>
                </a:lnTo>
                <a:lnTo>
                  <a:pt x="323" y="946"/>
                </a:lnTo>
                <a:lnTo>
                  <a:pt x="346" y="987"/>
                </a:lnTo>
                <a:lnTo>
                  <a:pt x="369" y="1025"/>
                </a:lnTo>
                <a:lnTo>
                  <a:pt x="392" y="1060"/>
                </a:lnTo>
                <a:lnTo>
                  <a:pt x="414" y="1091"/>
                </a:lnTo>
                <a:lnTo>
                  <a:pt x="434" y="1119"/>
                </a:lnTo>
                <a:lnTo>
                  <a:pt x="453" y="1142"/>
                </a:lnTo>
                <a:lnTo>
                  <a:pt x="469" y="1161"/>
                </a:lnTo>
                <a:lnTo>
                  <a:pt x="483" y="1178"/>
                </a:lnTo>
                <a:lnTo>
                  <a:pt x="493" y="1189"/>
                </a:lnTo>
                <a:lnTo>
                  <a:pt x="500" y="1196"/>
                </a:lnTo>
                <a:lnTo>
                  <a:pt x="501" y="11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Мои документы\Документы Татьяна\Учителя\Сечко\Bel-zh-d-193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3962"/>
          </a:xfrm>
          <a:prstGeom prst="rect">
            <a:avLst/>
          </a:prstGeom>
          <a:noFill/>
        </p:spPr>
      </p:pic>
      <p:pic>
        <p:nvPicPr>
          <p:cNvPr id="2050" name="Picture 2" descr="D:\Мои документы\Документы Татьяна\Учителя\Сечко\239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"/>
            <a:ext cx="5412730" cy="38100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71CF-F6C2-412E-8D28-129F1CC97CC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Мои документы\Документы Татьяна\Учителя\Сечко\72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1084" y="3864428"/>
            <a:ext cx="4654316" cy="2993572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</p:spPr>
      </p:pic>
      <p:pic>
        <p:nvPicPr>
          <p:cNvPr id="3077" name="Picture 5" descr="D:\Мои документы\Документы Татьяна\Учителя\Сечко\2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4160"/>
            <a:ext cx="4191000" cy="5960533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</p:spPr>
      </p:pic>
      <p:pic>
        <p:nvPicPr>
          <p:cNvPr id="3074" name="Picture 2" descr="D:\Мои документы\Документы Татьяна\Учителя\Сечко\20090615partiz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6483">
            <a:off x="3566240" y="136883"/>
            <a:ext cx="5167077" cy="4040816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71CF-F6C2-412E-8D28-129F1CC97CC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Документы Татьяна\Учителя\Сечко\1_8862_12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429000"/>
            <a:ext cx="4158000" cy="277200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00" name="Picture 4" descr="D:\Мои документы\Документы Татьяна\Учителя\Сечко\veter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200" y="228600"/>
            <a:ext cx="3696000" cy="277200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04" name="Picture 8" descr="D:\Мои документы\Документы Татьяна\Учителя\Сечко\DSC097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9" y="3429000"/>
            <a:ext cx="3696000" cy="277200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9" name="Picture 3" descr="D:\Мои документы\Документы Татьяна\Учителя\Сечко\DSC02482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712293" y="228600"/>
            <a:ext cx="4164507" cy="277200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3" descr="C:\Documents and Settings\Admin\Рабочий стол\для презентации\9mai-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5393626"/>
            <a:ext cx="3048000" cy="1464374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71CF-F6C2-412E-8D28-129F1CC97CC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rtisan song - 1943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30200" y="228600"/>
            <a:ext cx="8432800" cy="6324600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304800" y="304800"/>
            <a:ext cx="8610600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68288" marR="0" lvl="0" indent="-268288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ЗНАЕТЕ ЛИ ВЫ О ПАРТИЗАНСКОМ ДВИЖЕНИИ НА ПОЛОТЧИНЕ?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33400" y="1219200"/>
          <a:ext cx="8229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373A-EF2F-4842-99FF-47095FDD8E3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304800" y="0"/>
            <a:ext cx="8610600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68288" marR="0" lvl="0" indent="-268288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ВЛАДЕЕТЕ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ЛИ ВЫ ИНФОРМАЦИЕЙ О ПОЛЯРНОСТИ СУЖДЕНИЙ, КАСАЮЩИХСЯ ДЕЯТЕЛЬНОСТИ ПАРТИЗАН: ПАРТИЗАН-ГЕРОЙ И ПАРТИЗАН-АНТИГЕРОЙ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334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373A-EF2F-4842-99FF-47095FDD8E3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52400" y="228600"/>
            <a:ext cx="8915400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68288" marR="0" lvl="0" indent="-268288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КАКИХ ИСТОЧНИКАХ ВЫ НАХОДИЛИ ПОДОБНУЮ ИНФОРМАЦИЮ?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334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373A-EF2F-4842-99FF-47095FDD8E3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52400" y="228600"/>
            <a:ext cx="8915400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68288" marR="0" lvl="0" indent="-268288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КАКОМУ СУЖДЕНИЮ ВЫ ОТДАЕТЕ ПРЕДПОЧТЕНИЕ?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334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373A-EF2F-4842-99FF-47095FDD8E3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124200"/>
            <a:ext cx="8501090" cy="190023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4000" b="1" dirty="0" smtClean="0"/>
              <a:t>Боевая </a:t>
            </a:r>
            <a:r>
              <a:rPr lang="ru-RU" sz="4000" b="1" dirty="0"/>
              <a:t>деятельность </a:t>
            </a:r>
            <a:endParaRPr lang="en-US" sz="4000" b="1" dirty="0" smtClean="0"/>
          </a:p>
          <a:p>
            <a:pPr>
              <a:spcBef>
                <a:spcPts val="0"/>
              </a:spcBef>
            </a:pPr>
            <a:r>
              <a:rPr lang="ru-RU" sz="4000" b="1" dirty="0" smtClean="0"/>
              <a:t>партизанской бригады</a:t>
            </a:r>
            <a:r>
              <a:rPr lang="en-US" sz="4000" b="1" dirty="0" smtClean="0"/>
              <a:t> </a:t>
            </a:r>
            <a:r>
              <a:rPr lang="ru-RU" sz="4000" b="1" dirty="0" smtClean="0"/>
              <a:t>имени К.Е.Ворошилова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10668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Учреждение образования</a:t>
            </a:r>
          </a:p>
          <a:p>
            <a:pPr algn="ctr"/>
            <a:r>
              <a:rPr lang="ru-RU" sz="2000" b="1" dirty="0" smtClean="0"/>
              <a:t>«Полоцкая государственная общеобразовательная средняя школа № 18 имени Евфросинии Полоцкой»</a:t>
            </a:r>
            <a:endParaRPr lang="ru-RU" sz="2000" b="1" dirty="0"/>
          </a:p>
        </p:txBody>
      </p:sp>
      <p:pic>
        <p:nvPicPr>
          <p:cNvPr id="4" name="Picture 5" descr="C:\Documents and Settings\Admin\Рабочий стол\для презентации\pob.jpg"/>
          <p:cNvPicPr>
            <a:picLocks noChangeAspect="1" noChangeArrowheads="1"/>
          </p:cNvPicPr>
          <p:nvPr/>
        </p:nvPicPr>
        <p:blipFill>
          <a:blip r:embed="rId2" cstate="print"/>
          <a:srcRect r="2500" b="7500"/>
          <a:stretch>
            <a:fillRect/>
          </a:stretch>
        </p:blipFill>
        <p:spPr bwMode="auto">
          <a:xfrm>
            <a:off x="6477000" y="4603930"/>
            <a:ext cx="2514600" cy="1784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 descr="C:\Documents and Settings\Admin\Рабочий стол\для презентации\9mai-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1"/>
            <a:ext cx="3048000" cy="14643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Admin\Рабочий стол\для презентации\9mai-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1"/>
            <a:ext cx="3048000" cy="1464374"/>
          </a:xfrm>
          <a:prstGeom prst="rect">
            <a:avLst/>
          </a:prstGeom>
          <a:noFill/>
        </p:spPr>
      </p:pic>
      <p:pic>
        <p:nvPicPr>
          <p:cNvPr id="1026" name="Picture 2" descr="F:\5457495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4196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809593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"/>
            <a:ext cx="46482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F:\9943315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1485" y="3429000"/>
            <a:ext cx="4712515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F:\1379654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4958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Documents and Settings\Admin\Рабочий стол\для презентации\pob.jpg"/>
          <p:cNvPicPr>
            <a:picLocks noChangeAspect="1" noChangeArrowheads="1"/>
          </p:cNvPicPr>
          <p:nvPr/>
        </p:nvPicPr>
        <p:blipFill>
          <a:blip r:embed="rId3" cstate="print"/>
          <a:srcRect r="2500" b="7500"/>
          <a:stretch>
            <a:fillRect/>
          </a:stretch>
        </p:blipFill>
        <p:spPr bwMode="auto">
          <a:xfrm>
            <a:off x="228600" y="152400"/>
            <a:ext cx="6121569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bernes_mark_-_zhuravl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304800" y="5029200"/>
            <a:ext cx="304800" cy="304800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038600"/>
            <a:ext cx="8501090" cy="1900235"/>
          </a:xfrm>
        </p:spPr>
        <p:txBody>
          <a:bodyPr>
            <a:normAutofit lnSpcReduction="10000"/>
          </a:bodyPr>
          <a:lstStyle/>
          <a:p>
            <a:pPr algn="r">
              <a:spcBef>
                <a:spcPts val="0"/>
              </a:spcBef>
            </a:pPr>
            <a:r>
              <a:rPr lang="ru-RU" sz="4000" b="1" dirty="0" smtClean="0"/>
              <a:t>Боевая </a:t>
            </a:r>
            <a:r>
              <a:rPr lang="ru-RU" sz="4000" b="1" dirty="0"/>
              <a:t>деятельность </a:t>
            </a:r>
            <a:endParaRPr lang="en-US" sz="4000" b="1" dirty="0" smtClean="0"/>
          </a:p>
          <a:p>
            <a:pPr algn="r">
              <a:spcBef>
                <a:spcPts val="0"/>
              </a:spcBef>
            </a:pPr>
            <a:r>
              <a:rPr lang="ru-RU" sz="4000" b="1" dirty="0" smtClean="0"/>
              <a:t>партизанской бригады</a:t>
            </a:r>
            <a:r>
              <a:rPr lang="en-US" sz="4000" b="1" dirty="0" smtClean="0"/>
              <a:t> </a:t>
            </a:r>
            <a:r>
              <a:rPr lang="ru-RU" sz="4000" b="1" dirty="0" smtClean="0"/>
              <a:t>имени К.Е.Ворошилова</a:t>
            </a:r>
            <a:endParaRPr lang="ru-RU" sz="4000" b="1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209800"/>
            <a:ext cx="8501090" cy="4338635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4000" b="1" dirty="0" smtClean="0"/>
              <a:t>ЦЕЛЬ:</a:t>
            </a:r>
          </a:p>
          <a:p>
            <a:pPr algn="r"/>
            <a:r>
              <a:rPr lang="ru-RU" sz="4000" b="1" dirty="0" smtClean="0"/>
              <a:t> </a:t>
            </a:r>
          </a:p>
          <a:p>
            <a:pPr algn="r"/>
            <a:r>
              <a:rPr lang="ru-RU" sz="4000" b="1" dirty="0" smtClean="0"/>
              <a:t>обоснование значимости партизанского движения для победы в Великой Отечественной войне на примере бригады имени К.Е.Ворошилова. </a:t>
            </a:r>
            <a:endParaRPr lang="ru-RU" sz="4000" b="1" dirty="0"/>
          </a:p>
        </p:txBody>
      </p:sp>
      <p:pic>
        <p:nvPicPr>
          <p:cNvPr id="4" name="Picture 7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4800" y="304800"/>
            <a:ext cx="6850375" cy="310991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Документы Татьяна\Учителя\Сечко\235_big.jpg"/>
          <p:cNvPicPr>
            <a:picLocks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 flipH="1">
            <a:off x="609600" y="228600"/>
            <a:ext cx="3352800" cy="46401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</p:spPr>
      </p:pic>
      <p:sp>
        <p:nvSpPr>
          <p:cNvPr id="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33400"/>
            <a:ext cx="7891490" cy="6248401"/>
          </a:xfrm>
        </p:spPr>
        <p:txBody>
          <a:bodyPr>
            <a:normAutofit fontScale="77500" lnSpcReduction="20000"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4000" b="1" dirty="0" smtClean="0"/>
              <a:t>ОБЪЕКТ ИССЛЕДОВАНИЯ</a:t>
            </a:r>
            <a:r>
              <a:rPr lang="ru-RU" sz="4000" dirty="0" smtClean="0"/>
              <a:t>: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/>
              <a:t>партизанское 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/>
              <a:t>движение 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/>
              <a:t>в Ветринском 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/>
              <a:t>районе в годы 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/>
              <a:t>Великой Отечественной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/>
              <a:t> войны.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endParaRPr lang="ru-RU" sz="4000" b="1" dirty="0" smtClean="0"/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4000" b="1" dirty="0" smtClean="0"/>
              <a:t>ПРЕДМЕТ ИССЛЕДОВАНИЯ</a:t>
            </a:r>
            <a:r>
              <a:rPr lang="ru-RU" sz="4000" dirty="0" smtClean="0"/>
              <a:t>: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/>
              <a:t>боевая деятельность партизанской бригады имени К.Е. Ворошилова.</a:t>
            </a:r>
          </a:p>
          <a:p>
            <a:pPr algn="r"/>
            <a:r>
              <a:rPr lang="ru-RU" sz="4000" b="1" dirty="0" smtClean="0"/>
              <a:t> </a:t>
            </a:r>
            <a:endParaRPr lang="ru-RU" sz="4000" b="1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Документы Татьяна\Учителя\Сечко\7289.jpg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228600" y="304800"/>
            <a:ext cx="3177540" cy="4572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</p:spPr>
      </p:pic>
      <p:sp>
        <p:nvSpPr>
          <p:cNvPr id="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33401"/>
            <a:ext cx="8196290" cy="624840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sz="5100" b="1" dirty="0" smtClean="0"/>
              <a:t>ЗАДАЧИ</a:t>
            </a:r>
            <a:r>
              <a:rPr lang="ru-RU" sz="4000" b="1" dirty="0" smtClean="0"/>
              <a:t>:</a:t>
            </a:r>
          </a:p>
          <a:p>
            <a:pPr algn="r"/>
            <a:r>
              <a:rPr lang="ru-RU" sz="2600" b="1" dirty="0" smtClean="0"/>
              <a:t>  </a:t>
            </a:r>
          </a:p>
          <a:p>
            <a:pPr marL="2698750" algn="r"/>
            <a:r>
              <a:rPr lang="ru-RU" sz="5100" b="1" dirty="0" smtClean="0"/>
              <a:t>1.</a:t>
            </a:r>
            <a:r>
              <a:rPr lang="ru-RU" sz="4000" b="1" dirty="0" smtClean="0"/>
              <a:t> Охарактеризовать оккупационный режим на территории Ветринского района.   </a:t>
            </a:r>
          </a:p>
          <a:p>
            <a:pPr marL="2698750" algn="r"/>
            <a:r>
              <a:rPr lang="ru-RU" sz="5100" b="1" dirty="0" smtClean="0"/>
              <a:t>2.</a:t>
            </a:r>
            <a:r>
              <a:rPr lang="ru-RU" sz="4000" b="1" dirty="0" smtClean="0"/>
              <a:t> Проанализировать историю возникновения  партизанского движения в Ветринском районе, историю организации и деятельности партизанского отряда </a:t>
            </a:r>
            <a:r>
              <a:rPr lang="be-BY" sz="4000" b="1" dirty="0" smtClean="0"/>
              <a:t>“</a:t>
            </a:r>
            <a:r>
              <a:rPr lang="ru-RU" sz="4000" b="1" dirty="0" smtClean="0"/>
              <a:t>Мститель</a:t>
            </a:r>
            <a:r>
              <a:rPr lang="be-BY" sz="4000" b="1" dirty="0" smtClean="0"/>
              <a:t>”</a:t>
            </a:r>
            <a:r>
              <a:rPr lang="ru-RU" sz="4000" b="1" dirty="0" smtClean="0"/>
              <a:t>, историю формирования отряда </a:t>
            </a:r>
            <a:r>
              <a:rPr lang="be-BY" sz="4000" b="1" dirty="0" smtClean="0"/>
              <a:t>“</a:t>
            </a:r>
            <a:r>
              <a:rPr lang="ru-RU" sz="4000" b="1" dirty="0" smtClean="0"/>
              <a:t>Смерть фашизму</a:t>
            </a:r>
            <a:r>
              <a:rPr lang="be-BY" sz="4000" b="1" dirty="0" smtClean="0"/>
              <a:t>”</a:t>
            </a:r>
            <a:r>
              <a:rPr lang="ru-RU" sz="4000" b="1" dirty="0" smtClean="0"/>
              <a:t>, деятельность партизанской бригады имени К.Е.Ворошилова. </a:t>
            </a:r>
          </a:p>
          <a:p>
            <a:pPr algn="r"/>
            <a:r>
              <a:rPr lang="ru-RU" sz="5100" b="1" dirty="0" smtClean="0"/>
              <a:t>3.</a:t>
            </a:r>
            <a:r>
              <a:rPr lang="ru-RU" sz="4000" b="1" dirty="0" smtClean="0"/>
              <a:t> Исследовать крупные боевые операции партизанской бригады имени К.Е.Ворошилова.</a:t>
            </a:r>
          </a:p>
          <a:p>
            <a:pPr algn="r"/>
            <a:r>
              <a:rPr lang="ru-RU" sz="4000" b="1" dirty="0" smtClean="0"/>
              <a:t> </a:t>
            </a:r>
            <a:endParaRPr lang="ru-RU" sz="4000" b="1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8196290" cy="3657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ГИПОТЕЗА: </a:t>
            </a:r>
          </a:p>
          <a:p>
            <a:pPr algn="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Если исследовать боевую деятельность партизанской  бригады имени К.Е.Ворошилова, то можно доказать ее значимость в победе советского народа над фашизмом.</a:t>
            </a:r>
          </a:p>
          <a:p>
            <a:pPr algn="r"/>
            <a:r>
              <a:rPr lang="ru-RU" sz="4000" b="1" dirty="0" smtClean="0"/>
              <a:t> </a:t>
            </a:r>
            <a:endParaRPr lang="ru-RU" sz="4000" b="1" dirty="0"/>
          </a:p>
        </p:txBody>
      </p:sp>
      <p:pic>
        <p:nvPicPr>
          <p:cNvPr id="3" name="Picture 2" descr="D:\Мои документы\Документы Татьяна\Учителя\Сечко\newphoto3150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381000" y="0"/>
            <a:ext cx="5295652" cy="360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457200"/>
            <a:ext cx="4995890" cy="55626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4000" b="1" dirty="0" smtClean="0"/>
              <a:t>МЕТОДЫ:</a:t>
            </a:r>
          </a:p>
          <a:p>
            <a:pPr lvl="0" algn="r">
              <a:buClr>
                <a:schemeClr val="accent6">
                  <a:lumMod val="50000"/>
                </a:schemeClr>
              </a:buClr>
              <a:buSzPct val="80000"/>
              <a:buFont typeface="Wingdings" pitchFamily="2" charset="2"/>
              <a:buChar char="ü"/>
            </a:pPr>
            <a:r>
              <a:rPr lang="ru-RU" sz="4000" dirty="0" smtClean="0"/>
              <a:t>Анализ исторической литературы, музейных документов, реальных воспоминаний участников партизанского движения.</a:t>
            </a:r>
          </a:p>
          <a:p>
            <a:pPr algn="r">
              <a:spcBef>
                <a:spcPts val="1800"/>
              </a:spcBef>
              <a:buClr>
                <a:schemeClr val="accent6">
                  <a:lumMod val="50000"/>
                </a:schemeClr>
              </a:buClr>
              <a:buSzPct val="80000"/>
              <a:buFont typeface="Wingdings" pitchFamily="2" charset="2"/>
              <a:buChar char="ü"/>
            </a:pPr>
            <a:r>
              <a:rPr lang="ru-RU" sz="4000" dirty="0" smtClean="0"/>
              <a:t>Визуализация данных (диаграмма) </a:t>
            </a:r>
            <a:endParaRPr lang="ru-RU" sz="4000" dirty="0"/>
          </a:p>
        </p:txBody>
      </p:sp>
      <p:pic>
        <p:nvPicPr>
          <p:cNvPr id="4" name="Picture 14" descr="1"/>
          <p:cNvPicPr>
            <a:picLocks noChangeAspect="1" noChangeArrowheads="1"/>
          </p:cNvPicPr>
          <p:nvPr/>
        </p:nvPicPr>
        <p:blipFill>
          <a:blip r:embed="rId2" cstate="print"/>
          <a:srcRect t="7095"/>
          <a:stretch>
            <a:fillRect/>
          </a:stretch>
        </p:blipFill>
        <p:spPr bwMode="auto">
          <a:xfrm>
            <a:off x="152400" y="304800"/>
            <a:ext cx="2968625" cy="3990975"/>
          </a:xfrm>
          <a:prstGeom prst="rect">
            <a:avLst/>
          </a:prstGeom>
          <a:noFill/>
        </p:spPr>
      </p:pic>
      <p:pic>
        <p:nvPicPr>
          <p:cNvPr id="3" name="Picture 13" descr="1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>
          <a:xfrm rot="769455">
            <a:off x="1752600" y="2590800"/>
            <a:ext cx="2174875" cy="3892550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ar_without_sound_crop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93964" y="533400"/>
            <a:ext cx="7688036" cy="5740400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5791200"/>
            <a:ext cx="8196290" cy="8382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 smtClean="0"/>
              <a:t>Тябут</a:t>
            </a:r>
            <a:r>
              <a:rPr lang="ru-RU" sz="4000" b="1" dirty="0" smtClean="0"/>
              <a:t> Дмитрий Васильевич</a:t>
            </a:r>
          </a:p>
        </p:txBody>
      </p:sp>
      <p:pic>
        <p:nvPicPr>
          <p:cNvPr id="1026" name="Picture 2" descr="D:\Мои документы\Документы Татьяна\Учителя\Сечко\s000301_865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4978400" cy="3733800"/>
          </a:xfrm>
          <a:prstGeom prst="rect">
            <a:avLst/>
          </a:prstGeom>
          <a:noFill/>
        </p:spPr>
      </p:pic>
      <p:pic>
        <p:nvPicPr>
          <p:cNvPr id="1027" name="Picture 3" descr="D:\Мои документы\Документы Татьяна\Учителя\Сечко\Тябут.jp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800600" y="152400"/>
            <a:ext cx="4039066" cy="56755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933</TotalTime>
  <Words>258</Words>
  <Application>Microsoft Office PowerPoint</Application>
  <PresentationFormat>Экран (4:3)</PresentationFormat>
  <Paragraphs>71</Paragraphs>
  <Slides>21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Power User</cp:lastModifiedBy>
  <cp:revision>187</cp:revision>
  <dcterms:modified xsi:type="dcterms:W3CDTF">2010-12-02T10:33:36Z</dcterms:modified>
</cp:coreProperties>
</file>