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7" r:id="rId13"/>
    <p:sldId id="269" r:id="rId14"/>
    <p:sldId id="278" r:id="rId15"/>
    <p:sldId id="279" r:id="rId16"/>
    <p:sldId id="270" r:id="rId17"/>
    <p:sldId id="271" r:id="rId18"/>
    <p:sldId id="276" r:id="rId19"/>
    <p:sldId id="280" r:id="rId20"/>
    <p:sldId id="272" r:id="rId21"/>
    <p:sldId id="273" r:id="rId22"/>
    <p:sldId id="274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tiff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tiff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7.tiff"/><Relationship Id="rId1" Type="http://schemas.openxmlformats.org/officeDocument/2006/relationships/image" Target="../media/image26.tiff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image" Target="../media/image91.tiff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1.tiff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tiff"/><Relationship Id="rId2" Type="http://schemas.openxmlformats.org/officeDocument/2006/relationships/image" Target="../media/image271.tiff"/><Relationship Id="rId1" Type="http://schemas.openxmlformats.org/officeDocument/2006/relationships/image" Target="../media/image261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75CD65-7ECC-4B8F-A39B-33A0CCBA15AC}" type="doc">
      <dgm:prSet loTypeId="urn:microsoft.com/office/officeart/2005/8/layout/v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3827E5-C597-48F4-8816-D8E1F6BC9975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Показать огромную значимость правления великого князя Всеслава для развития и укрепления Полоцкой земли.</a:t>
          </a:r>
          <a:endParaRPr lang="ru-RU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B2627-24B4-4A9C-B096-12B8FE8A332A}" type="parTrans" cxnId="{13091C13-5A45-4CC5-8CEE-05AF718FAFCA}">
      <dgm:prSet/>
      <dgm:spPr/>
      <dgm:t>
        <a:bodyPr/>
        <a:lstStyle/>
        <a:p>
          <a:endParaRPr lang="ru-RU"/>
        </a:p>
      </dgm:t>
    </dgm:pt>
    <dgm:pt modelId="{FC1DDB22-DBDA-4799-8033-8ED70700CB88}" type="sibTrans" cxnId="{13091C13-5A45-4CC5-8CEE-05AF718FAFCA}">
      <dgm:prSet/>
      <dgm:spPr/>
      <dgm:t>
        <a:bodyPr/>
        <a:lstStyle/>
        <a:p>
          <a:endParaRPr lang="ru-RU"/>
        </a:p>
      </dgm:t>
    </dgm:pt>
    <dgm:pt modelId="{C61C1BB0-8AFE-4654-A380-0DECF0306552}">
      <dgm:prSet/>
      <dgm:spPr/>
      <dgm:t>
        <a:bodyPr/>
        <a:lstStyle/>
        <a:p>
          <a:pPr rtl="0"/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Исследовать историю создания памятника Всеславу Чародею в городе Полоцке</a:t>
          </a:r>
          <a:endParaRPr lang="ru-RU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76979E-9EFC-48CC-B6EE-6F964DC4F25F}" type="parTrans" cxnId="{5DE10DD9-30C8-4990-9CF5-546EE2F56BBC}">
      <dgm:prSet/>
      <dgm:spPr/>
      <dgm:t>
        <a:bodyPr/>
        <a:lstStyle/>
        <a:p>
          <a:endParaRPr lang="ru-RU"/>
        </a:p>
      </dgm:t>
    </dgm:pt>
    <dgm:pt modelId="{CF9A96F8-8474-4E63-9B1B-1192D91865C7}" type="sibTrans" cxnId="{5DE10DD9-30C8-4990-9CF5-546EE2F56BBC}">
      <dgm:prSet/>
      <dgm:spPr/>
      <dgm:t>
        <a:bodyPr/>
        <a:lstStyle/>
        <a:p>
          <a:endParaRPr lang="ru-RU"/>
        </a:p>
      </dgm:t>
    </dgm:pt>
    <dgm:pt modelId="{245BC480-1B5A-425A-994D-D9873934E327}" type="pres">
      <dgm:prSet presAssocID="{BC75CD65-7ECC-4B8F-A39B-33A0CCBA15A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95318C-E357-4678-8B3C-2B9DC28A44D3}" type="pres">
      <dgm:prSet presAssocID="{A63827E5-C597-48F4-8816-D8E1F6BC9975}" presName="composite" presStyleCnt="0"/>
      <dgm:spPr/>
    </dgm:pt>
    <dgm:pt modelId="{BA5DE9A5-DE7B-41B1-9517-B8F5B23645B6}" type="pres">
      <dgm:prSet presAssocID="{A63827E5-C597-48F4-8816-D8E1F6BC9975}" presName="imgShp" presStyleLbl="fgImgPlace1" presStyleIdx="0" presStyleCnt="2" custScaleX="113947" custLinFactNeighborX="-33005" custLinFactNeighborY="-13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D702BD9-7106-4EFA-97F4-4DCA4B5A03FE}" type="pres">
      <dgm:prSet presAssocID="{A63827E5-C597-48F4-8816-D8E1F6BC9975}" presName="txShp" presStyleLbl="node1" presStyleIdx="0" presStyleCnt="2" custLinFactNeighborX="10279" custLinFactNeighborY="33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E5DBA9-291E-4CDD-9A46-6F92A138F8EE}" type="pres">
      <dgm:prSet presAssocID="{FC1DDB22-DBDA-4799-8033-8ED70700CB88}" presName="spacing" presStyleCnt="0"/>
      <dgm:spPr/>
    </dgm:pt>
    <dgm:pt modelId="{14A29D6D-3D40-47C7-91D1-D47E7BBBB858}" type="pres">
      <dgm:prSet presAssocID="{C61C1BB0-8AFE-4654-A380-0DECF0306552}" presName="composite" presStyleCnt="0"/>
      <dgm:spPr/>
    </dgm:pt>
    <dgm:pt modelId="{FC0ABCAA-3E28-4363-8CC8-4CFFB70E4390}" type="pres">
      <dgm:prSet presAssocID="{C61C1BB0-8AFE-4654-A380-0DECF0306552}" presName="imgShp" presStyleLbl="fgImgPlace1" presStyleIdx="1" presStyleCnt="2" custScaleX="115302" custLinFactNeighborX="-33344" custLinFactNeighborY="-97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F12EC74-A5D2-40D2-9E26-E2F19C2F8C48}" type="pres">
      <dgm:prSet presAssocID="{C61C1BB0-8AFE-4654-A380-0DECF0306552}" presName="txShp" presStyleLbl="node1" presStyleIdx="1" presStyleCnt="2" custLinFactNeighborX="10405" custLinFactNeighborY="25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3A402A-5DCE-4D31-AEBC-CA3F9A081B80}" type="presOf" srcId="{C61C1BB0-8AFE-4654-A380-0DECF0306552}" destId="{0F12EC74-A5D2-40D2-9E26-E2F19C2F8C48}" srcOrd="0" destOrd="0" presId="urn:microsoft.com/office/officeart/2005/8/layout/vList3"/>
    <dgm:cxn modelId="{26C873BE-4AB2-48C4-B991-2DB4B616275E}" type="presOf" srcId="{BC75CD65-7ECC-4B8F-A39B-33A0CCBA15AC}" destId="{245BC480-1B5A-425A-994D-D9873934E327}" srcOrd="0" destOrd="0" presId="urn:microsoft.com/office/officeart/2005/8/layout/vList3"/>
    <dgm:cxn modelId="{13091C13-5A45-4CC5-8CEE-05AF718FAFCA}" srcId="{BC75CD65-7ECC-4B8F-A39B-33A0CCBA15AC}" destId="{A63827E5-C597-48F4-8816-D8E1F6BC9975}" srcOrd="0" destOrd="0" parTransId="{69BB2627-24B4-4A9C-B096-12B8FE8A332A}" sibTransId="{FC1DDB22-DBDA-4799-8033-8ED70700CB88}"/>
    <dgm:cxn modelId="{5DE10DD9-30C8-4990-9CF5-546EE2F56BBC}" srcId="{BC75CD65-7ECC-4B8F-A39B-33A0CCBA15AC}" destId="{C61C1BB0-8AFE-4654-A380-0DECF0306552}" srcOrd="1" destOrd="0" parTransId="{0476979E-9EFC-48CC-B6EE-6F964DC4F25F}" sibTransId="{CF9A96F8-8474-4E63-9B1B-1192D91865C7}"/>
    <dgm:cxn modelId="{67A79F53-7E31-4635-907B-4EC12D6652EA}" type="presOf" srcId="{A63827E5-C597-48F4-8816-D8E1F6BC9975}" destId="{CD702BD9-7106-4EFA-97F4-4DCA4B5A03FE}" srcOrd="0" destOrd="0" presId="urn:microsoft.com/office/officeart/2005/8/layout/vList3"/>
    <dgm:cxn modelId="{35F8753D-D74F-419A-94ED-F6A8B726F42A}" type="presParOf" srcId="{245BC480-1B5A-425A-994D-D9873934E327}" destId="{3E95318C-E357-4678-8B3C-2B9DC28A44D3}" srcOrd="0" destOrd="0" presId="urn:microsoft.com/office/officeart/2005/8/layout/vList3"/>
    <dgm:cxn modelId="{6761D650-6797-49AB-9076-E0A3C7C55B74}" type="presParOf" srcId="{3E95318C-E357-4678-8B3C-2B9DC28A44D3}" destId="{BA5DE9A5-DE7B-41B1-9517-B8F5B23645B6}" srcOrd="0" destOrd="0" presId="urn:microsoft.com/office/officeart/2005/8/layout/vList3"/>
    <dgm:cxn modelId="{3970E988-F034-465F-8CD8-F9D198C65D64}" type="presParOf" srcId="{3E95318C-E357-4678-8B3C-2B9DC28A44D3}" destId="{CD702BD9-7106-4EFA-97F4-4DCA4B5A03FE}" srcOrd="1" destOrd="0" presId="urn:microsoft.com/office/officeart/2005/8/layout/vList3"/>
    <dgm:cxn modelId="{5FB05888-AB3C-416E-9B36-9172A42E481C}" type="presParOf" srcId="{245BC480-1B5A-425A-994D-D9873934E327}" destId="{7FE5DBA9-291E-4CDD-9A46-6F92A138F8EE}" srcOrd="1" destOrd="0" presId="urn:microsoft.com/office/officeart/2005/8/layout/vList3"/>
    <dgm:cxn modelId="{8C94478B-EFB4-4446-8865-CC05A3FBFEE5}" type="presParOf" srcId="{245BC480-1B5A-425A-994D-D9873934E327}" destId="{14A29D6D-3D40-47C7-91D1-D47E7BBBB858}" srcOrd="2" destOrd="0" presId="urn:microsoft.com/office/officeart/2005/8/layout/vList3"/>
    <dgm:cxn modelId="{3741C08E-2768-4E7E-A6D0-0881D0765CD8}" type="presParOf" srcId="{14A29D6D-3D40-47C7-91D1-D47E7BBBB858}" destId="{FC0ABCAA-3E28-4363-8CC8-4CFFB70E4390}" srcOrd="0" destOrd="0" presId="urn:microsoft.com/office/officeart/2005/8/layout/vList3"/>
    <dgm:cxn modelId="{369B0EBE-2EC2-4AB9-9711-3A9C53385D22}" type="presParOf" srcId="{14A29D6D-3D40-47C7-91D1-D47E7BBBB858}" destId="{0F12EC74-A5D2-40D2-9E26-E2F19C2F8C4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37D02E-E70E-48F1-9ED1-9DC753E89083}" type="doc">
      <dgm:prSet loTypeId="urn:microsoft.com/office/officeart/2005/8/layout/vList4" loCatId="list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7B194379-E4CB-4BF9-95EF-1F38BF9EA093}">
      <dgm:prSet phldrT="[Текст]" custT="1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divot"/>
        </a:sp3d>
      </dgm:spPr>
      <dgm:t>
        <a:bodyPr/>
        <a:lstStyle/>
        <a:p>
          <a:r>
            <a:rPr lang="ru-RU" sz="48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Туркова</a:t>
          </a:r>
          <a:endParaRPr lang="ru-RU" sz="4800" b="1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Евгения</a:t>
          </a:r>
          <a:endParaRPr lang="ru-RU" sz="4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4193A3-EF1A-46DC-8DA4-1141B050FA32}" type="parTrans" cxnId="{5DDE6DDA-C61D-4F38-97D2-F49AA8E0E01B}">
      <dgm:prSet/>
      <dgm:spPr/>
      <dgm:t>
        <a:bodyPr/>
        <a:lstStyle/>
        <a:p>
          <a:endParaRPr lang="ru-RU"/>
        </a:p>
      </dgm:t>
    </dgm:pt>
    <dgm:pt modelId="{A35B7E82-2076-4DA6-8AF0-E3FB76C7D88A}" type="sibTrans" cxnId="{5DDE6DDA-C61D-4F38-97D2-F49AA8E0E01B}">
      <dgm:prSet/>
      <dgm:spPr/>
      <dgm:t>
        <a:bodyPr/>
        <a:lstStyle/>
        <a:p>
          <a:endParaRPr lang="ru-RU"/>
        </a:p>
      </dgm:t>
    </dgm:pt>
    <dgm:pt modelId="{4F5C7617-B316-415A-BC2E-F8413B7FB0CF}">
      <dgm:prSet phldrT="[Текст]"/>
      <dgm:spPr/>
      <dgm:t>
        <a:bodyPr/>
        <a:lstStyle/>
        <a:p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« В» класса</a:t>
          </a:r>
          <a:endParaRPr lang="ru-RU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1C0A76-4BF7-4B6A-AF0B-8A9B30A57883}" type="parTrans" cxnId="{1893802C-20B2-4849-99AC-EC2C36D35486}">
      <dgm:prSet/>
      <dgm:spPr/>
      <dgm:t>
        <a:bodyPr/>
        <a:lstStyle/>
        <a:p>
          <a:endParaRPr lang="ru-RU"/>
        </a:p>
      </dgm:t>
    </dgm:pt>
    <dgm:pt modelId="{554D23E0-CEDD-4E23-A2F3-C9E13B6CF0C1}" type="sibTrans" cxnId="{1893802C-20B2-4849-99AC-EC2C36D35486}">
      <dgm:prSet/>
      <dgm:spPr/>
      <dgm:t>
        <a:bodyPr/>
        <a:lstStyle/>
        <a:p>
          <a:endParaRPr lang="ru-RU"/>
        </a:p>
      </dgm:t>
    </dgm:pt>
    <dgm:pt modelId="{33F526E7-1219-4DF5-858B-64B500A905C6}">
      <dgm:prSet phldrT="[Текст]"/>
      <dgm:spPr/>
      <dgm:t>
        <a:bodyPr/>
        <a:lstStyle/>
        <a:p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ученица</a:t>
          </a:r>
          <a:endParaRPr lang="ru-RU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CABD51-C68C-4957-9546-49513D52F42A}" type="sibTrans" cxnId="{572F060E-48C8-4A4C-ADB6-19EC6DD82E82}">
      <dgm:prSet/>
      <dgm:spPr/>
      <dgm:t>
        <a:bodyPr/>
        <a:lstStyle/>
        <a:p>
          <a:endParaRPr lang="ru-RU"/>
        </a:p>
      </dgm:t>
    </dgm:pt>
    <dgm:pt modelId="{7188241A-2C7C-4F76-95C1-E147A7C23516}" type="parTrans" cxnId="{572F060E-48C8-4A4C-ADB6-19EC6DD82E82}">
      <dgm:prSet/>
      <dgm:spPr/>
      <dgm:t>
        <a:bodyPr/>
        <a:lstStyle/>
        <a:p>
          <a:endParaRPr lang="ru-RU"/>
        </a:p>
      </dgm:t>
    </dgm:pt>
    <dgm:pt modelId="{CD0C9969-44BF-4479-9ACE-665FE33E69E9}" type="pres">
      <dgm:prSet presAssocID="{6A37D02E-E70E-48F1-9ED1-9DC753E890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F9740B-39CE-46D8-8091-92338D7769D3}" type="pres">
      <dgm:prSet presAssocID="{7B194379-E4CB-4BF9-95EF-1F38BF9EA093}" presName="comp" presStyleCnt="0"/>
      <dgm:spPr/>
    </dgm:pt>
    <dgm:pt modelId="{C86FC8F8-AFA0-4606-9A69-6B10281BD5FA}" type="pres">
      <dgm:prSet presAssocID="{7B194379-E4CB-4BF9-95EF-1F38BF9EA093}" presName="box" presStyleLbl="node1" presStyleIdx="0" presStyleCnt="3" custScaleY="118390" custLinFactNeighborY="10091"/>
      <dgm:spPr/>
      <dgm:t>
        <a:bodyPr/>
        <a:lstStyle/>
        <a:p>
          <a:endParaRPr lang="ru-RU"/>
        </a:p>
      </dgm:t>
    </dgm:pt>
    <dgm:pt modelId="{8BA2BBEA-99E3-4DC3-8C9F-4AC5B7130979}" type="pres">
      <dgm:prSet presAssocID="{7B194379-E4CB-4BF9-95EF-1F38BF9EA093}" presName="img" presStyleLbl="fgImgPlace1" presStyleIdx="0" presStyleCnt="3" custLinFactNeighborX="78" custLinFactNeighborY="11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1F155B1-C82E-4E18-8986-CC0A8BEFCB0B}" type="pres">
      <dgm:prSet presAssocID="{7B194379-E4CB-4BF9-95EF-1F38BF9EA09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1AD97-7072-4AF7-BCF0-1B49C8CD058B}" type="pres">
      <dgm:prSet presAssocID="{A35B7E82-2076-4DA6-8AF0-E3FB76C7D88A}" presName="spacer" presStyleCnt="0"/>
      <dgm:spPr/>
    </dgm:pt>
    <dgm:pt modelId="{78FC40B0-9E4D-4FB4-BF1B-B28CBF483D38}" type="pres">
      <dgm:prSet presAssocID="{33F526E7-1219-4DF5-858B-64B500A905C6}" presName="comp" presStyleCnt="0"/>
      <dgm:spPr/>
    </dgm:pt>
    <dgm:pt modelId="{3ACAA6D7-10A7-4B88-AB5C-003B6DF90075}" type="pres">
      <dgm:prSet presAssocID="{33F526E7-1219-4DF5-858B-64B500A905C6}" presName="box" presStyleLbl="node1" presStyleIdx="1" presStyleCnt="3" custScaleX="99654" custScaleY="102634" custLinFactNeighborY="6049"/>
      <dgm:spPr/>
      <dgm:t>
        <a:bodyPr/>
        <a:lstStyle/>
        <a:p>
          <a:endParaRPr lang="ru-RU"/>
        </a:p>
      </dgm:t>
    </dgm:pt>
    <dgm:pt modelId="{139DD3AC-036F-4992-AC37-FCB6CB2932E3}" type="pres">
      <dgm:prSet presAssocID="{33F526E7-1219-4DF5-858B-64B500A905C6}" presName="img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DF3A2A8-A8A1-474B-BCE5-6DC0A0BACE9E}" type="pres">
      <dgm:prSet presAssocID="{33F526E7-1219-4DF5-858B-64B500A905C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8A045A-CC23-4E71-805F-F8A33D96077C}" type="pres">
      <dgm:prSet presAssocID="{B3CABD51-C68C-4957-9546-49513D52F42A}" presName="spacer" presStyleCnt="0"/>
      <dgm:spPr/>
    </dgm:pt>
    <dgm:pt modelId="{932728F0-721F-485E-923B-E4EEEE1B32C7}" type="pres">
      <dgm:prSet presAssocID="{4F5C7617-B316-415A-BC2E-F8413B7FB0CF}" presName="comp" presStyleCnt="0"/>
      <dgm:spPr/>
    </dgm:pt>
    <dgm:pt modelId="{BCFA2221-86C2-466A-996A-7AD0F51B187D}" type="pres">
      <dgm:prSet presAssocID="{4F5C7617-B316-415A-BC2E-F8413B7FB0CF}" presName="box" presStyleLbl="node1" presStyleIdx="2" presStyleCnt="3" custLinFactNeighborY="-3040"/>
      <dgm:spPr/>
      <dgm:t>
        <a:bodyPr/>
        <a:lstStyle/>
        <a:p>
          <a:endParaRPr lang="ru-RU"/>
        </a:p>
      </dgm:t>
    </dgm:pt>
    <dgm:pt modelId="{E6003463-25FA-4DA8-9834-7F2B9125DACC}" type="pres">
      <dgm:prSet presAssocID="{4F5C7617-B316-415A-BC2E-F8413B7FB0CF}" presName="img" presStyleLbl="fgImgPlac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3BACB08-7F33-4D85-B948-0C24539161A7}" type="pres">
      <dgm:prSet presAssocID="{4F5C7617-B316-415A-BC2E-F8413B7FB0C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B11F5B-DEB0-4112-9BCF-576551EF7943}" type="presOf" srcId="{7B194379-E4CB-4BF9-95EF-1F38BF9EA093}" destId="{81F155B1-C82E-4E18-8986-CC0A8BEFCB0B}" srcOrd="1" destOrd="0" presId="urn:microsoft.com/office/officeart/2005/8/layout/vList4"/>
    <dgm:cxn modelId="{3C2F29CE-6FA7-455E-907A-C8675EC9C81F}" type="presOf" srcId="{6A37D02E-E70E-48F1-9ED1-9DC753E89083}" destId="{CD0C9969-44BF-4479-9ACE-665FE33E69E9}" srcOrd="0" destOrd="0" presId="urn:microsoft.com/office/officeart/2005/8/layout/vList4"/>
    <dgm:cxn modelId="{D3CB4A50-3517-4A17-BE92-40E487675DB8}" type="presOf" srcId="{7B194379-E4CB-4BF9-95EF-1F38BF9EA093}" destId="{C86FC8F8-AFA0-4606-9A69-6B10281BD5FA}" srcOrd="0" destOrd="0" presId="urn:microsoft.com/office/officeart/2005/8/layout/vList4"/>
    <dgm:cxn modelId="{D5980503-4B49-41B0-B57B-EF7574382844}" type="presOf" srcId="{33F526E7-1219-4DF5-858B-64B500A905C6}" destId="{7DF3A2A8-A8A1-474B-BCE5-6DC0A0BACE9E}" srcOrd="1" destOrd="0" presId="urn:microsoft.com/office/officeart/2005/8/layout/vList4"/>
    <dgm:cxn modelId="{1893802C-20B2-4849-99AC-EC2C36D35486}" srcId="{6A37D02E-E70E-48F1-9ED1-9DC753E89083}" destId="{4F5C7617-B316-415A-BC2E-F8413B7FB0CF}" srcOrd="2" destOrd="0" parTransId="{101C0A76-4BF7-4B6A-AF0B-8A9B30A57883}" sibTransId="{554D23E0-CEDD-4E23-A2F3-C9E13B6CF0C1}"/>
    <dgm:cxn modelId="{56F7F625-F2D3-48A5-8329-FA764417B0F8}" type="presOf" srcId="{33F526E7-1219-4DF5-858B-64B500A905C6}" destId="{3ACAA6D7-10A7-4B88-AB5C-003B6DF90075}" srcOrd="0" destOrd="0" presId="urn:microsoft.com/office/officeart/2005/8/layout/vList4"/>
    <dgm:cxn modelId="{5142B290-B0F8-47E0-B4A8-072F07ADCFA2}" type="presOf" srcId="{4F5C7617-B316-415A-BC2E-F8413B7FB0CF}" destId="{43BACB08-7F33-4D85-B948-0C24539161A7}" srcOrd="1" destOrd="0" presId="urn:microsoft.com/office/officeart/2005/8/layout/vList4"/>
    <dgm:cxn modelId="{DEE0FEEA-51F5-4585-9072-5B4D3A388715}" type="presOf" srcId="{4F5C7617-B316-415A-BC2E-F8413B7FB0CF}" destId="{BCFA2221-86C2-466A-996A-7AD0F51B187D}" srcOrd="0" destOrd="0" presId="urn:microsoft.com/office/officeart/2005/8/layout/vList4"/>
    <dgm:cxn modelId="{5DDE6DDA-C61D-4F38-97D2-F49AA8E0E01B}" srcId="{6A37D02E-E70E-48F1-9ED1-9DC753E89083}" destId="{7B194379-E4CB-4BF9-95EF-1F38BF9EA093}" srcOrd="0" destOrd="0" parTransId="{FD4193A3-EF1A-46DC-8DA4-1141B050FA32}" sibTransId="{A35B7E82-2076-4DA6-8AF0-E3FB76C7D88A}"/>
    <dgm:cxn modelId="{572F060E-48C8-4A4C-ADB6-19EC6DD82E82}" srcId="{6A37D02E-E70E-48F1-9ED1-9DC753E89083}" destId="{33F526E7-1219-4DF5-858B-64B500A905C6}" srcOrd="1" destOrd="0" parTransId="{7188241A-2C7C-4F76-95C1-E147A7C23516}" sibTransId="{B3CABD51-C68C-4957-9546-49513D52F42A}"/>
    <dgm:cxn modelId="{C7FA3126-3FF1-49FB-8DAF-047688B22C06}" type="presParOf" srcId="{CD0C9969-44BF-4479-9ACE-665FE33E69E9}" destId="{3EF9740B-39CE-46D8-8091-92338D7769D3}" srcOrd="0" destOrd="0" presId="urn:microsoft.com/office/officeart/2005/8/layout/vList4"/>
    <dgm:cxn modelId="{7DCB6747-6A9F-43D0-9D10-00A0207FF90F}" type="presParOf" srcId="{3EF9740B-39CE-46D8-8091-92338D7769D3}" destId="{C86FC8F8-AFA0-4606-9A69-6B10281BD5FA}" srcOrd="0" destOrd="0" presId="urn:microsoft.com/office/officeart/2005/8/layout/vList4"/>
    <dgm:cxn modelId="{A1C9F4C3-838E-4EE5-936E-9E6968A7CF30}" type="presParOf" srcId="{3EF9740B-39CE-46D8-8091-92338D7769D3}" destId="{8BA2BBEA-99E3-4DC3-8C9F-4AC5B7130979}" srcOrd="1" destOrd="0" presId="urn:microsoft.com/office/officeart/2005/8/layout/vList4"/>
    <dgm:cxn modelId="{C5B5F3B4-DC49-4571-88A8-D439AA2177BA}" type="presParOf" srcId="{3EF9740B-39CE-46D8-8091-92338D7769D3}" destId="{81F155B1-C82E-4E18-8986-CC0A8BEFCB0B}" srcOrd="2" destOrd="0" presId="urn:microsoft.com/office/officeart/2005/8/layout/vList4"/>
    <dgm:cxn modelId="{750DB131-14A5-462E-940D-AFBF73741A32}" type="presParOf" srcId="{CD0C9969-44BF-4479-9ACE-665FE33E69E9}" destId="{93A1AD97-7072-4AF7-BCF0-1B49C8CD058B}" srcOrd="1" destOrd="0" presId="urn:microsoft.com/office/officeart/2005/8/layout/vList4"/>
    <dgm:cxn modelId="{E3AE08F0-1682-46EF-A7E8-E6C0BC5C6BE8}" type="presParOf" srcId="{CD0C9969-44BF-4479-9ACE-665FE33E69E9}" destId="{78FC40B0-9E4D-4FB4-BF1B-B28CBF483D38}" srcOrd="2" destOrd="0" presId="urn:microsoft.com/office/officeart/2005/8/layout/vList4"/>
    <dgm:cxn modelId="{66B960D7-B32E-4124-BE44-37DA5D4B8964}" type="presParOf" srcId="{78FC40B0-9E4D-4FB4-BF1B-B28CBF483D38}" destId="{3ACAA6D7-10A7-4B88-AB5C-003B6DF90075}" srcOrd="0" destOrd="0" presId="urn:microsoft.com/office/officeart/2005/8/layout/vList4"/>
    <dgm:cxn modelId="{FAC20B88-B1FE-417E-ADB9-B3A9CCD6ADF7}" type="presParOf" srcId="{78FC40B0-9E4D-4FB4-BF1B-B28CBF483D38}" destId="{139DD3AC-036F-4992-AC37-FCB6CB2932E3}" srcOrd="1" destOrd="0" presId="urn:microsoft.com/office/officeart/2005/8/layout/vList4"/>
    <dgm:cxn modelId="{A26A1DBE-D5DD-4A56-A070-8A1CBF9D0826}" type="presParOf" srcId="{78FC40B0-9E4D-4FB4-BF1B-B28CBF483D38}" destId="{7DF3A2A8-A8A1-474B-BCE5-6DC0A0BACE9E}" srcOrd="2" destOrd="0" presId="urn:microsoft.com/office/officeart/2005/8/layout/vList4"/>
    <dgm:cxn modelId="{DA97C18B-42A1-49F4-AC0C-80F051789331}" type="presParOf" srcId="{CD0C9969-44BF-4479-9ACE-665FE33E69E9}" destId="{CF8A045A-CC23-4E71-805F-F8A33D96077C}" srcOrd="3" destOrd="0" presId="urn:microsoft.com/office/officeart/2005/8/layout/vList4"/>
    <dgm:cxn modelId="{CC4D11DA-2EBC-484A-A706-5F99D6F4ED77}" type="presParOf" srcId="{CD0C9969-44BF-4479-9ACE-665FE33E69E9}" destId="{932728F0-721F-485E-923B-E4EEEE1B32C7}" srcOrd="4" destOrd="0" presId="urn:microsoft.com/office/officeart/2005/8/layout/vList4"/>
    <dgm:cxn modelId="{49734B8E-11EB-4237-80A0-54803CC57CCA}" type="presParOf" srcId="{932728F0-721F-485E-923B-E4EEEE1B32C7}" destId="{BCFA2221-86C2-466A-996A-7AD0F51B187D}" srcOrd="0" destOrd="0" presId="urn:microsoft.com/office/officeart/2005/8/layout/vList4"/>
    <dgm:cxn modelId="{7E995FF8-3502-4747-9EB6-D503404E9B52}" type="presParOf" srcId="{932728F0-721F-485E-923B-E4EEEE1B32C7}" destId="{E6003463-25FA-4DA8-9834-7F2B9125DACC}" srcOrd="1" destOrd="0" presId="urn:microsoft.com/office/officeart/2005/8/layout/vList4"/>
    <dgm:cxn modelId="{CC1028FB-AA58-46F2-AEE8-611477D22BB3}" type="presParOf" srcId="{932728F0-721F-485E-923B-E4EEEE1B32C7}" destId="{43BACB08-7F33-4D85-B948-0C24539161A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25F3BC-3EF4-44FD-9CBE-5748A642D2C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F9042E-012B-4838-AA2A-8394EF9898CE}">
      <dgm:prSet phldrT="[Текст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Вступление</a:t>
          </a:r>
        </a:p>
        <a:p>
          <a:endParaRPr lang="ru-RU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77FB10-7B7A-4CBF-B56B-3BDA8538A7C6}" type="parTrans" cxnId="{B88B1C12-C84D-4871-B557-B579E3BD6A99}">
      <dgm:prSet/>
      <dgm:spPr/>
      <dgm:t>
        <a:bodyPr/>
        <a:lstStyle/>
        <a:p>
          <a:endParaRPr lang="ru-RU"/>
        </a:p>
      </dgm:t>
    </dgm:pt>
    <dgm:pt modelId="{57090C3B-B50D-4912-8CFF-DF3D30D98D81}" type="sibTrans" cxnId="{B88B1C12-C84D-4871-B557-B579E3BD6A99}">
      <dgm:prSet/>
      <dgm:spPr/>
      <dgm:t>
        <a:bodyPr/>
        <a:lstStyle/>
        <a:p>
          <a:endParaRPr lang="ru-RU"/>
        </a:p>
      </dgm:t>
    </dgm:pt>
    <dgm:pt modelId="{19B950D3-A996-4C3B-95C5-F47FF2F1704B}">
      <dgm:prSet phldrT="[Текст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Часть 1</a:t>
          </a:r>
        </a:p>
        <a:p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История </a:t>
          </a:r>
        </a:p>
        <a:p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Всеслава</a:t>
          </a:r>
        </a:p>
      </dgm:t>
    </dgm:pt>
    <dgm:pt modelId="{71113EC3-0D65-4CE7-9573-93FE68A8CFDF}" type="parTrans" cxnId="{2D1FA74D-7AC0-4244-B627-DD00FC3427C1}">
      <dgm:prSet/>
      <dgm:spPr/>
      <dgm:t>
        <a:bodyPr/>
        <a:lstStyle/>
        <a:p>
          <a:endParaRPr lang="ru-RU"/>
        </a:p>
      </dgm:t>
    </dgm:pt>
    <dgm:pt modelId="{1A5560E2-8D17-4E24-B09B-9DCCFC47E39E}" type="sibTrans" cxnId="{2D1FA74D-7AC0-4244-B627-DD00FC3427C1}">
      <dgm:prSet/>
      <dgm:spPr/>
      <dgm:t>
        <a:bodyPr/>
        <a:lstStyle/>
        <a:p>
          <a:endParaRPr lang="ru-RU"/>
        </a:p>
      </dgm:t>
    </dgm:pt>
    <dgm:pt modelId="{98F96D65-A9FB-4E67-A66A-97A8D4C4394A}">
      <dgm:prSet phldrT="[Текст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Часть 2</a:t>
          </a:r>
        </a:p>
        <a:p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памятника</a:t>
          </a:r>
          <a:endParaRPr lang="ru-RU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496D0D-A859-49D4-BB3F-B2828C77B85B}" type="parTrans" cxnId="{754D7B74-E0F9-4419-A026-FE94345D35C3}">
      <dgm:prSet/>
      <dgm:spPr/>
      <dgm:t>
        <a:bodyPr/>
        <a:lstStyle/>
        <a:p>
          <a:endParaRPr lang="ru-RU"/>
        </a:p>
      </dgm:t>
    </dgm:pt>
    <dgm:pt modelId="{F0B75A6E-3265-49C2-A0A5-AB4F072DA5B0}" type="sibTrans" cxnId="{754D7B74-E0F9-4419-A026-FE94345D35C3}">
      <dgm:prSet/>
      <dgm:spPr/>
      <dgm:t>
        <a:bodyPr/>
        <a:lstStyle/>
        <a:p>
          <a:endParaRPr lang="ru-RU"/>
        </a:p>
      </dgm:t>
    </dgm:pt>
    <dgm:pt modelId="{3788CC0E-288A-468A-8109-879E06EAD747}">
      <dgm:prSet phldrT="[Текст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Заключение</a:t>
          </a:r>
        </a:p>
        <a:p>
          <a:endParaRPr lang="ru-RU" dirty="0"/>
        </a:p>
      </dgm:t>
    </dgm:pt>
    <dgm:pt modelId="{1EE248D2-6D0D-4B9D-BC8E-E6D6745C5013}" type="parTrans" cxnId="{B078596C-6618-41B8-8918-E4A8B9BC8FC0}">
      <dgm:prSet/>
      <dgm:spPr/>
      <dgm:t>
        <a:bodyPr/>
        <a:lstStyle/>
        <a:p>
          <a:endParaRPr lang="ru-RU"/>
        </a:p>
      </dgm:t>
    </dgm:pt>
    <dgm:pt modelId="{F6EB8154-5E9F-4F05-900F-4D935B876FE3}" type="sibTrans" cxnId="{B078596C-6618-41B8-8918-E4A8B9BC8FC0}">
      <dgm:prSet/>
      <dgm:spPr/>
      <dgm:t>
        <a:bodyPr/>
        <a:lstStyle/>
        <a:p>
          <a:endParaRPr lang="ru-RU"/>
        </a:p>
      </dgm:t>
    </dgm:pt>
    <dgm:pt modelId="{B5C5617A-A521-42A9-AD89-64E6F282567B}">
      <dgm:prSet phldrT="[Текст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Приложение</a:t>
          </a:r>
        </a:p>
        <a:p>
          <a:endParaRPr lang="ru-RU" dirty="0"/>
        </a:p>
      </dgm:t>
    </dgm:pt>
    <dgm:pt modelId="{037FF171-E8BD-4687-AD74-9D6EFFE77CA3}" type="parTrans" cxnId="{8238FF25-F74A-4832-8717-35426E611A3E}">
      <dgm:prSet/>
      <dgm:spPr/>
      <dgm:t>
        <a:bodyPr/>
        <a:lstStyle/>
        <a:p>
          <a:endParaRPr lang="ru-RU"/>
        </a:p>
      </dgm:t>
    </dgm:pt>
    <dgm:pt modelId="{7AE88434-BD5D-4BBF-A3E5-CB0FEDF21421}" type="sibTrans" cxnId="{8238FF25-F74A-4832-8717-35426E611A3E}">
      <dgm:prSet/>
      <dgm:spPr/>
      <dgm:t>
        <a:bodyPr/>
        <a:lstStyle/>
        <a:p>
          <a:endParaRPr lang="ru-RU"/>
        </a:p>
      </dgm:t>
    </dgm:pt>
    <dgm:pt modelId="{CB2CF0A1-30DF-4AB1-8060-9D32870EBF3D}" type="pres">
      <dgm:prSet presAssocID="{F825F3BC-3EF4-44FD-9CBE-5748A642D2C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210AE2-8C68-4A47-9F97-B9B4B635CCD7}" type="pres">
      <dgm:prSet presAssocID="{AFF9042E-012B-4838-AA2A-8394EF9898CE}" presName="node" presStyleLbl="node1" presStyleIdx="0" presStyleCnt="5" custScaleX="87456" custScaleY="96354" custLinFactNeighborX="5313" custLinFactNeighborY="-26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31FFC3-23E4-4403-BCD9-BE022E7C46CA}" type="pres">
      <dgm:prSet presAssocID="{57090C3B-B50D-4912-8CFF-DF3D30D98D81}" presName="sibTrans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830C6B64-BFD1-4BE1-8F46-7B8CDC378A4B}" type="pres">
      <dgm:prSet presAssocID="{19B950D3-A996-4C3B-95C5-F47FF2F1704B}" presName="node" presStyleLbl="node1" presStyleIdx="1" presStyleCnt="5" custLinFactNeighborX="2885" custLinFactNeighborY="-256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86A5A0-1122-4C63-B555-419A18AB4F37}" type="pres">
      <dgm:prSet presAssocID="{1A5560E2-8D17-4E24-B09B-9DCCFC47E39E}" presName="sibTrans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59DE56FA-4915-40CD-AB92-537BD1C02AE0}" type="pres">
      <dgm:prSet presAssocID="{98F96D65-A9FB-4E67-A66A-97A8D4C4394A}" presName="node" presStyleLbl="node1" presStyleIdx="2" presStyleCnt="5" custLinFactNeighborX="2328" custLinFactNeighborY="-256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92F5C6-7E8A-4C2A-86CE-D515A850FC9C}" type="pres">
      <dgm:prSet presAssocID="{F0B75A6E-3265-49C2-A0A5-AB4F072DA5B0}" presName="sibTrans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BD62E56A-D4D1-4C33-9417-0C7C597AF667}" type="pres">
      <dgm:prSet presAssocID="{3788CC0E-288A-468A-8109-879E06EAD747}" presName="node" presStyleLbl="node1" presStyleIdx="3" presStyleCnt="5" custScaleX="96632" custScaleY="99022" custLinFactNeighborX="-10397" custLinFactNeighborY="-3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29D3F4-4560-4652-9035-14171C60C88D}" type="pres">
      <dgm:prSet presAssocID="{F6EB8154-5E9F-4F05-900F-4D935B876FE3}" presName="sibTrans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88747980-81ED-454F-9650-AA788149E25E}" type="pres">
      <dgm:prSet presAssocID="{B5C5617A-A521-42A9-AD89-64E6F282567B}" presName="node" presStyleLbl="node1" presStyleIdx="4" presStyleCnt="5" custScaleX="94662" custScaleY="101090" custLinFactNeighborX="13769" custLinFactNeighborY="-6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1FA74D-7AC0-4244-B627-DD00FC3427C1}" srcId="{F825F3BC-3EF4-44FD-9CBE-5748A642D2CC}" destId="{19B950D3-A996-4C3B-95C5-F47FF2F1704B}" srcOrd="1" destOrd="0" parTransId="{71113EC3-0D65-4CE7-9573-93FE68A8CFDF}" sibTransId="{1A5560E2-8D17-4E24-B09B-9DCCFC47E39E}"/>
    <dgm:cxn modelId="{1D3E46C8-4ADA-416D-8D7E-0A62C2848A6B}" type="presOf" srcId="{AFF9042E-012B-4838-AA2A-8394EF9898CE}" destId="{F8210AE2-8C68-4A47-9F97-B9B4B635CCD7}" srcOrd="0" destOrd="0" presId="urn:microsoft.com/office/officeart/2005/8/layout/default"/>
    <dgm:cxn modelId="{D24D9B7C-3301-4728-B2BA-685690D00CC2}" type="presOf" srcId="{3788CC0E-288A-468A-8109-879E06EAD747}" destId="{BD62E56A-D4D1-4C33-9417-0C7C597AF667}" srcOrd="0" destOrd="0" presId="urn:microsoft.com/office/officeart/2005/8/layout/default"/>
    <dgm:cxn modelId="{45072094-DCB3-4937-B0CC-8A91628A82F2}" type="presOf" srcId="{B5C5617A-A521-42A9-AD89-64E6F282567B}" destId="{88747980-81ED-454F-9650-AA788149E25E}" srcOrd="0" destOrd="0" presId="urn:microsoft.com/office/officeart/2005/8/layout/default"/>
    <dgm:cxn modelId="{CC62A054-852F-43AC-96B5-0BD73334B89F}" type="presOf" srcId="{F825F3BC-3EF4-44FD-9CBE-5748A642D2CC}" destId="{CB2CF0A1-30DF-4AB1-8060-9D32870EBF3D}" srcOrd="0" destOrd="0" presId="urn:microsoft.com/office/officeart/2005/8/layout/default"/>
    <dgm:cxn modelId="{8238FF25-F74A-4832-8717-35426E611A3E}" srcId="{F825F3BC-3EF4-44FD-9CBE-5748A642D2CC}" destId="{B5C5617A-A521-42A9-AD89-64E6F282567B}" srcOrd="4" destOrd="0" parTransId="{037FF171-E8BD-4687-AD74-9D6EFFE77CA3}" sibTransId="{7AE88434-BD5D-4BBF-A3E5-CB0FEDF21421}"/>
    <dgm:cxn modelId="{754D7B74-E0F9-4419-A026-FE94345D35C3}" srcId="{F825F3BC-3EF4-44FD-9CBE-5748A642D2CC}" destId="{98F96D65-A9FB-4E67-A66A-97A8D4C4394A}" srcOrd="2" destOrd="0" parTransId="{02496D0D-A859-49D4-BB3F-B2828C77B85B}" sibTransId="{F0B75A6E-3265-49C2-A0A5-AB4F072DA5B0}"/>
    <dgm:cxn modelId="{9608F9B5-05CF-4363-B2C5-C160056C8EB8}" type="presOf" srcId="{19B950D3-A996-4C3B-95C5-F47FF2F1704B}" destId="{830C6B64-BFD1-4BE1-8F46-7B8CDC378A4B}" srcOrd="0" destOrd="0" presId="urn:microsoft.com/office/officeart/2005/8/layout/default"/>
    <dgm:cxn modelId="{B88B1C12-C84D-4871-B557-B579E3BD6A99}" srcId="{F825F3BC-3EF4-44FD-9CBE-5748A642D2CC}" destId="{AFF9042E-012B-4838-AA2A-8394EF9898CE}" srcOrd="0" destOrd="0" parTransId="{8477FB10-7B7A-4CBF-B56B-3BDA8538A7C6}" sibTransId="{57090C3B-B50D-4912-8CFF-DF3D30D98D81}"/>
    <dgm:cxn modelId="{4DA6B2EC-5EEB-4E3A-8D26-A26499339F19}" type="presOf" srcId="{98F96D65-A9FB-4E67-A66A-97A8D4C4394A}" destId="{59DE56FA-4915-40CD-AB92-537BD1C02AE0}" srcOrd="0" destOrd="0" presId="urn:microsoft.com/office/officeart/2005/8/layout/default"/>
    <dgm:cxn modelId="{B078596C-6618-41B8-8918-E4A8B9BC8FC0}" srcId="{F825F3BC-3EF4-44FD-9CBE-5748A642D2CC}" destId="{3788CC0E-288A-468A-8109-879E06EAD747}" srcOrd="3" destOrd="0" parTransId="{1EE248D2-6D0D-4B9D-BC8E-E6D6745C5013}" sibTransId="{F6EB8154-5E9F-4F05-900F-4D935B876FE3}"/>
    <dgm:cxn modelId="{FD7F72C0-1754-44FB-8C80-3BC62B2410B0}" type="presParOf" srcId="{CB2CF0A1-30DF-4AB1-8060-9D32870EBF3D}" destId="{F8210AE2-8C68-4A47-9F97-B9B4B635CCD7}" srcOrd="0" destOrd="0" presId="urn:microsoft.com/office/officeart/2005/8/layout/default"/>
    <dgm:cxn modelId="{30E58105-04DD-436D-9681-50F6E4109511}" type="presParOf" srcId="{CB2CF0A1-30DF-4AB1-8060-9D32870EBF3D}" destId="{BF31FFC3-23E4-4403-BCD9-BE022E7C46CA}" srcOrd="1" destOrd="0" presId="urn:microsoft.com/office/officeart/2005/8/layout/default"/>
    <dgm:cxn modelId="{23185A69-FDC6-4B70-804A-4609077AFA15}" type="presParOf" srcId="{CB2CF0A1-30DF-4AB1-8060-9D32870EBF3D}" destId="{830C6B64-BFD1-4BE1-8F46-7B8CDC378A4B}" srcOrd="2" destOrd="0" presId="urn:microsoft.com/office/officeart/2005/8/layout/default"/>
    <dgm:cxn modelId="{9F2BF1A8-BD87-4378-A6F2-9C0452E84BAC}" type="presParOf" srcId="{CB2CF0A1-30DF-4AB1-8060-9D32870EBF3D}" destId="{6786A5A0-1122-4C63-B555-419A18AB4F37}" srcOrd="3" destOrd="0" presId="urn:microsoft.com/office/officeart/2005/8/layout/default"/>
    <dgm:cxn modelId="{48DEDE43-4E1C-45B5-8F15-C1ECD916EA65}" type="presParOf" srcId="{CB2CF0A1-30DF-4AB1-8060-9D32870EBF3D}" destId="{59DE56FA-4915-40CD-AB92-537BD1C02AE0}" srcOrd="4" destOrd="0" presId="urn:microsoft.com/office/officeart/2005/8/layout/default"/>
    <dgm:cxn modelId="{90EBB58F-E0B7-4B5B-A55C-8C28A5FF8851}" type="presParOf" srcId="{CB2CF0A1-30DF-4AB1-8060-9D32870EBF3D}" destId="{3892F5C6-7E8A-4C2A-86CE-D515A850FC9C}" srcOrd="5" destOrd="0" presId="urn:microsoft.com/office/officeart/2005/8/layout/default"/>
    <dgm:cxn modelId="{941FF58D-4586-4165-9F86-1482C98909C8}" type="presParOf" srcId="{CB2CF0A1-30DF-4AB1-8060-9D32870EBF3D}" destId="{BD62E56A-D4D1-4C33-9417-0C7C597AF667}" srcOrd="6" destOrd="0" presId="urn:microsoft.com/office/officeart/2005/8/layout/default"/>
    <dgm:cxn modelId="{6B27DCFC-221F-4360-AE71-17940B545A17}" type="presParOf" srcId="{CB2CF0A1-30DF-4AB1-8060-9D32870EBF3D}" destId="{7229D3F4-4560-4652-9035-14171C60C88D}" srcOrd="7" destOrd="0" presId="urn:microsoft.com/office/officeart/2005/8/layout/default"/>
    <dgm:cxn modelId="{5D423376-AF1F-42CE-9B8F-F8201AF99780}" type="presParOf" srcId="{CB2CF0A1-30DF-4AB1-8060-9D32870EBF3D}" destId="{88747980-81ED-454F-9650-AA788149E25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5181FC-6FD4-4A34-BE39-481D718D3224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F8F2D4-8403-4565-9306-3B5EE19BCE42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algn="ctr"/>
          <a:r>
            <a: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Рогволод</a:t>
          </a:r>
          <a:endParaRPr lang="ru-RU" sz="4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CE517F-7332-48ED-819D-0C6E2DF81DBC}" type="parTrans" cxnId="{0C250F5C-6369-4FDE-AA6B-83E5E51E1FA1}">
      <dgm:prSet/>
      <dgm:spPr/>
      <dgm:t>
        <a:bodyPr/>
        <a:lstStyle/>
        <a:p>
          <a:endParaRPr lang="ru-RU"/>
        </a:p>
      </dgm:t>
    </dgm:pt>
    <dgm:pt modelId="{278202C8-C109-4A73-96B3-FE65A479A30A}" type="sibTrans" cxnId="{0C250F5C-6369-4FDE-AA6B-83E5E51E1FA1}">
      <dgm:prSet/>
      <dgm:spPr>
        <a:solidFill>
          <a:schemeClr val="accent1">
            <a:hueOff val="0"/>
            <a:satOff val="0"/>
            <a:lumOff val="0"/>
          </a:schemeClr>
        </a:solidFill>
        <a:ln w="63500" cmpd="sng">
          <a:solidFill>
            <a:srgbClr val="FF0000"/>
          </a:solidFill>
          <a:miter lim="800000"/>
          <a:headEnd type="none"/>
          <a:tailEnd type="triangle" w="lg" len="lg"/>
        </a:ln>
      </dgm:spPr>
      <dgm:t>
        <a:bodyPr/>
        <a:lstStyle/>
        <a:p>
          <a:endParaRPr lang="ru-RU"/>
        </a:p>
      </dgm:t>
    </dgm:pt>
    <dgm:pt modelId="{55AA2207-44F0-4CDA-BC60-E65958DCAC8F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/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 prst="divot"/>
        </a:sp3d>
      </dgm:spPr>
      <dgm:t>
        <a:bodyPr/>
        <a:lstStyle/>
        <a:p>
          <a:r>
            <a:rPr lang="ru-RU" sz="40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Рогнеда</a:t>
          </a:r>
          <a:endParaRPr lang="ru-RU" sz="4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BBB601-F810-4D22-97B2-4674B8DAFB66}" type="parTrans" cxnId="{5EF7725F-A6C3-4382-99EB-3FA91DA081A7}">
      <dgm:prSet/>
      <dgm:spPr/>
      <dgm:t>
        <a:bodyPr/>
        <a:lstStyle/>
        <a:p>
          <a:endParaRPr lang="ru-RU"/>
        </a:p>
      </dgm:t>
    </dgm:pt>
    <dgm:pt modelId="{86A128EF-764C-425F-8B1D-3B81074BEB75}" type="sibTrans" cxnId="{5EF7725F-A6C3-4382-99EB-3FA91DA081A7}">
      <dgm:prSet/>
      <dgm:spPr>
        <a:solidFill>
          <a:schemeClr val="accent1">
            <a:hueOff val="0"/>
            <a:satOff val="0"/>
            <a:lumOff val="0"/>
          </a:schemeClr>
        </a:solidFill>
        <a:ln w="63500" cmpd="sng">
          <a:solidFill>
            <a:srgbClr val="FF0000"/>
          </a:solidFill>
          <a:tailEnd type="triangle" w="lg" len="lg"/>
        </a:ln>
      </dgm:spPr>
      <dgm:t>
        <a:bodyPr/>
        <a:lstStyle/>
        <a:p>
          <a:endParaRPr lang="ru-RU"/>
        </a:p>
      </dgm:t>
    </dgm:pt>
    <dgm:pt modelId="{FCCB6921-CF1D-4C50-A63E-D26AE3291520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Изяслав</a:t>
          </a:r>
          <a:endParaRPr lang="ru-RU" sz="4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90321-3225-4A08-81BA-D046044CBB13}" type="parTrans" cxnId="{5401DA7E-06A3-460E-9C30-3F9D82098005}">
      <dgm:prSet/>
      <dgm:spPr/>
      <dgm:t>
        <a:bodyPr/>
        <a:lstStyle/>
        <a:p>
          <a:endParaRPr lang="ru-RU"/>
        </a:p>
      </dgm:t>
    </dgm:pt>
    <dgm:pt modelId="{C9031650-6774-4392-820E-B0E6A0A576AB}" type="sibTrans" cxnId="{5401DA7E-06A3-460E-9C30-3F9D82098005}">
      <dgm:prSet/>
      <dgm:spPr>
        <a:solidFill>
          <a:schemeClr val="accent1">
            <a:hueOff val="0"/>
            <a:satOff val="0"/>
            <a:lumOff val="0"/>
          </a:schemeClr>
        </a:solidFill>
        <a:ln w="63500" cmpd="sng">
          <a:solidFill>
            <a:srgbClr val="FF0000"/>
          </a:solidFill>
          <a:tailEnd type="triangle" w="lg" len="lg"/>
        </a:ln>
      </dgm:spPr>
      <dgm:t>
        <a:bodyPr/>
        <a:lstStyle/>
        <a:p>
          <a:endParaRPr lang="ru-RU"/>
        </a:p>
      </dgm:t>
    </dgm:pt>
    <dgm:pt modelId="{1E933A43-2EA8-43BD-949E-4D61038E7384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sz="36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Брячислав</a:t>
          </a:r>
          <a:endParaRPr lang="ru-RU" sz="36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63A4D6-C3C8-4D98-AD5A-619643927B0F}" type="parTrans" cxnId="{D880FD48-D181-4A68-B874-63E084A697A0}">
      <dgm:prSet/>
      <dgm:spPr/>
      <dgm:t>
        <a:bodyPr/>
        <a:lstStyle/>
        <a:p>
          <a:endParaRPr lang="ru-RU"/>
        </a:p>
      </dgm:t>
    </dgm:pt>
    <dgm:pt modelId="{012EBDE8-BC84-4A78-AAC8-3ED7D256038A}" type="sibTrans" cxnId="{D880FD48-D181-4A68-B874-63E084A697A0}">
      <dgm:prSet/>
      <dgm:spPr>
        <a:ln w="63500" cmpd="sng">
          <a:solidFill>
            <a:srgbClr val="FF0000"/>
          </a:solidFill>
          <a:tailEnd type="triangle" w="lg" len="lg"/>
        </a:ln>
      </dgm:spPr>
      <dgm:t>
        <a:bodyPr/>
        <a:lstStyle/>
        <a:p>
          <a:endParaRPr lang="ru-RU"/>
        </a:p>
      </dgm:t>
    </dgm:pt>
    <dgm:pt modelId="{31D52220-067F-41FA-98D3-BC10FECEBE01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Всеслав</a:t>
          </a:r>
        </a:p>
        <a:p>
          <a:r>
            <a: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Чародей</a:t>
          </a:r>
          <a:endParaRPr lang="ru-RU" sz="4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9369A0-9139-45AD-ABF9-E4E663BED743}" type="parTrans" cxnId="{191D167E-8F94-47EC-A44F-445ED1989473}">
      <dgm:prSet/>
      <dgm:spPr/>
      <dgm:t>
        <a:bodyPr/>
        <a:lstStyle/>
        <a:p>
          <a:endParaRPr lang="ru-RU"/>
        </a:p>
      </dgm:t>
    </dgm:pt>
    <dgm:pt modelId="{349BD865-59E3-4A76-AB26-AC90F41C2A22}" type="sibTrans" cxnId="{191D167E-8F94-47EC-A44F-445ED1989473}">
      <dgm:prSet/>
      <dgm:spPr/>
      <dgm:t>
        <a:bodyPr/>
        <a:lstStyle/>
        <a:p>
          <a:endParaRPr lang="ru-RU"/>
        </a:p>
      </dgm:t>
    </dgm:pt>
    <dgm:pt modelId="{830EF458-7B2B-449D-92F3-968D9E590C92}" type="pres">
      <dgm:prSet presAssocID="{E05181FC-6FD4-4A34-BE39-481D718D322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E17852-9154-4E87-A01A-F29DCA383F4A}" type="pres">
      <dgm:prSet presAssocID="{E2F8F2D4-8403-4565-9306-3B5EE19BCE42}" presName="node" presStyleLbl="node1" presStyleIdx="0" presStyleCnt="5" custScaleX="144099" custScaleY="43852" custLinFactNeighborX="-10411" custLinFactNeighborY="-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89D4D-74B9-4B95-88AD-96B5C141415D}" type="pres">
      <dgm:prSet presAssocID="{278202C8-C109-4A73-96B3-FE65A479A30A}" presName="sibTrans" presStyleLbl="sibTrans1D1" presStyleIdx="0" presStyleCnt="4"/>
      <dgm:spPr/>
      <dgm:t>
        <a:bodyPr/>
        <a:lstStyle/>
        <a:p>
          <a:endParaRPr lang="ru-RU"/>
        </a:p>
      </dgm:t>
    </dgm:pt>
    <dgm:pt modelId="{D0234611-6B9D-4E8B-BC76-003BB91FFEBC}" type="pres">
      <dgm:prSet presAssocID="{278202C8-C109-4A73-96B3-FE65A479A30A}" presName="connectorText" presStyleLbl="sibTrans1D1" presStyleIdx="0" presStyleCnt="4"/>
      <dgm:spPr/>
      <dgm:t>
        <a:bodyPr/>
        <a:lstStyle/>
        <a:p>
          <a:endParaRPr lang="ru-RU"/>
        </a:p>
      </dgm:t>
    </dgm:pt>
    <dgm:pt modelId="{6C5EE836-AE4E-4D8B-B4B0-8D4B5BBF353D}" type="pres">
      <dgm:prSet presAssocID="{55AA2207-44F0-4CDA-BC60-E65958DCAC8F}" presName="node" presStyleLbl="node1" presStyleIdx="1" presStyleCnt="5" custScaleX="124365" custScaleY="39606" custLinFactNeighborX="1977" custLinFactNeighborY="-2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A11676-E706-4C91-98E1-64939C9EA770}" type="pres">
      <dgm:prSet presAssocID="{86A128EF-764C-425F-8B1D-3B81074BEB75}" presName="sibTrans" presStyleLbl="sibTrans1D1" presStyleIdx="1" presStyleCnt="4"/>
      <dgm:spPr/>
      <dgm:t>
        <a:bodyPr/>
        <a:lstStyle/>
        <a:p>
          <a:endParaRPr lang="ru-RU"/>
        </a:p>
      </dgm:t>
    </dgm:pt>
    <dgm:pt modelId="{4BE13BDF-AE8D-417A-8CD8-DDF2E5C87F72}" type="pres">
      <dgm:prSet presAssocID="{86A128EF-764C-425F-8B1D-3B81074BEB75}" presName="connectorText" presStyleLbl="sibTrans1D1" presStyleIdx="1" presStyleCnt="4"/>
      <dgm:spPr/>
      <dgm:t>
        <a:bodyPr/>
        <a:lstStyle/>
        <a:p>
          <a:endParaRPr lang="ru-RU"/>
        </a:p>
      </dgm:t>
    </dgm:pt>
    <dgm:pt modelId="{000915B9-4033-4EF2-B14D-D29034E0A6E9}" type="pres">
      <dgm:prSet presAssocID="{FCCB6921-CF1D-4C50-A63E-D26AE3291520}" presName="node" presStyleLbl="node1" presStyleIdx="2" presStyleCnt="5" custScaleX="141296" custScaleY="48026" custLinFactNeighborX="-10201" custLinFactNeighborY="-3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31014D-A7E8-454F-877F-58A5E9F1349C}" type="pres">
      <dgm:prSet presAssocID="{C9031650-6774-4392-820E-B0E6A0A576AB}" presName="sibTrans" presStyleLbl="sibTrans1D1" presStyleIdx="2" presStyleCnt="4"/>
      <dgm:spPr/>
      <dgm:t>
        <a:bodyPr/>
        <a:lstStyle/>
        <a:p>
          <a:endParaRPr lang="ru-RU"/>
        </a:p>
      </dgm:t>
    </dgm:pt>
    <dgm:pt modelId="{EBA0A695-CE27-48DE-8DF4-83AB20370E74}" type="pres">
      <dgm:prSet presAssocID="{C9031650-6774-4392-820E-B0E6A0A576AB}" presName="connectorText" presStyleLbl="sibTrans1D1" presStyleIdx="2" presStyleCnt="4"/>
      <dgm:spPr/>
      <dgm:t>
        <a:bodyPr/>
        <a:lstStyle/>
        <a:p>
          <a:endParaRPr lang="ru-RU"/>
        </a:p>
      </dgm:t>
    </dgm:pt>
    <dgm:pt modelId="{9B1EC616-9F71-41D7-AB20-9E0CD798F866}" type="pres">
      <dgm:prSet presAssocID="{1E933A43-2EA8-43BD-949E-4D61038E7384}" presName="node" presStyleLbl="node1" presStyleIdx="3" presStyleCnt="5" custScaleX="120620" custScaleY="42200" custLinFactNeighborX="5972" custLinFactNeighborY="-22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111872-283E-4BB9-96BE-49F35E029AA8}" type="pres">
      <dgm:prSet presAssocID="{012EBDE8-BC84-4A78-AAC8-3ED7D256038A}" presName="sibTrans" presStyleLbl="sibTrans1D1" presStyleIdx="3" presStyleCnt="4"/>
      <dgm:spPr/>
      <dgm:t>
        <a:bodyPr/>
        <a:lstStyle/>
        <a:p>
          <a:endParaRPr lang="ru-RU"/>
        </a:p>
      </dgm:t>
    </dgm:pt>
    <dgm:pt modelId="{A00B082A-64C0-4AE7-B124-59D5047A815C}" type="pres">
      <dgm:prSet presAssocID="{012EBDE8-BC84-4A78-AAC8-3ED7D256038A}" presName="connectorText" presStyleLbl="sibTrans1D1" presStyleIdx="3" presStyleCnt="4"/>
      <dgm:spPr/>
      <dgm:t>
        <a:bodyPr/>
        <a:lstStyle/>
        <a:p>
          <a:endParaRPr lang="ru-RU"/>
        </a:p>
      </dgm:t>
    </dgm:pt>
    <dgm:pt modelId="{C086D60E-BD65-4470-8824-0C885D1FD624}" type="pres">
      <dgm:prSet presAssocID="{31D52220-067F-41FA-98D3-BC10FECEBE01}" presName="node" presStyleLbl="node1" presStyleIdx="4" presStyleCnt="5" custScaleX="166527" custLinFactNeighborX="80234" custLinFactNeighborY="-3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DF539B-8F04-498C-B855-F4EDC243A871}" type="presOf" srcId="{1E933A43-2EA8-43BD-949E-4D61038E7384}" destId="{9B1EC616-9F71-41D7-AB20-9E0CD798F866}" srcOrd="0" destOrd="0" presId="urn:microsoft.com/office/officeart/2005/8/layout/bProcess3"/>
    <dgm:cxn modelId="{F60A94E8-4A71-4A4B-983F-7DB66F0F6E75}" type="presOf" srcId="{C9031650-6774-4392-820E-B0E6A0A576AB}" destId="{EBA0A695-CE27-48DE-8DF4-83AB20370E74}" srcOrd="1" destOrd="0" presId="urn:microsoft.com/office/officeart/2005/8/layout/bProcess3"/>
    <dgm:cxn modelId="{5EF7725F-A6C3-4382-99EB-3FA91DA081A7}" srcId="{E05181FC-6FD4-4A34-BE39-481D718D3224}" destId="{55AA2207-44F0-4CDA-BC60-E65958DCAC8F}" srcOrd="1" destOrd="0" parTransId="{9CBBB601-F810-4D22-97B2-4674B8DAFB66}" sibTransId="{86A128EF-764C-425F-8B1D-3B81074BEB75}"/>
    <dgm:cxn modelId="{15BBD0D6-E26C-41C7-BFB2-235C0161217D}" type="presOf" srcId="{31D52220-067F-41FA-98D3-BC10FECEBE01}" destId="{C086D60E-BD65-4470-8824-0C885D1FD624}" srcOrd="0" destOrd="0" presId="urn:microsoft.com/office/officeart/2005/8/layout/bProcess3"/>
    <dgm:cxn modelId="{E8878EA0-EB32-4D4D-9677-5E10AB619C74}" type="presOf" srcId="{012EBDE8-BC84-4A78-AAC8-3ED7D256038A}" destId="{7A111872-283E-4BB9-96BE-49F35E029AA8}" srcOrd="0" destOrd="0" presId="urn:microsoft.com/office/officeart/2005/8/layout/bProcess3"/>
    <dgm:cxn modelId="{AA762228-1385-4F39-9D7C-FAF8F77CE6B9}" type="presOf" srcId="{278202C8-C109-4A73-96B3-FE65A479A30A}" destId="{49889D4D-74B9-4B95-88AD-96B5C141415D}" srcOrd="0" destOrd="0" presId="urn:microsoft.com/office/officeart/2005/8/layout/bProcess3"/>
    <dgm:cxn modelId="{5401DA7E-06A3-460E-9C30-3F9D82098005}" srcId="{E05181FC-6FD4-4A34-BE39-481D718D3224}" destId="{FCCB6921-CF1D-4C50-A63E-D26AE3291520}" srcOrd="2" destOrd="0" parTransId="{9DD90321-3225-4A08-81BA-D046044CBB13}" sibTransId="{C9031650-6774-4392-820E-B0E6A0A576AB}"/>
    <dgm:cxn modelId="{8FF4A10C-57A8-4D46-AA56-A42BE88B761F}" type="presOf" srcId="{FCCB6921-CF1D-4C50-A63E-D26AE3291520}" destId="{000915B9-4033-4EF2-B14D-D29034E0A6E9}" srcOrd="0" destOrd="0" presId="urn:microsoft.com/office/officeart/2005/8/layout/bProcess3"/>
    <dgm:cxn modelId="{A5849EEA-8EE2-4FD8-9F0D-1D454E4F7CAF}" type="presOf" srcId="{278202C8-C109-4A73-96B3-FE65A479A30A}" destId="{D0234611-6B9D-4E8B-BC76-003BB91FFEBC}" srcOrd="1" destOrd="0" presId="urn:microsoft.com/office/officeart/2005/8/layout/bProcess3"/>
    <dgm:cxn modelId="{3EEDE071-F17D-4E0E-92B0-AB13EC2C7E7E}" type="presOf" srcId="{012EBDE8-BC84-4A78-AAC8-3ED7D256038A}" destId="{A00B082A-64C0-4AE7-B124-59D5047A815C}" srcOrd="1" destOrd="0" presId="urn:microsoft.com/office/officeart/2005/8/layout/bProcess3"/>
    <dgm:cxn modelId="{EED1574A-7050-4305-8110-7AC6A60F037E}" type="presOf" srcId="{E05181FC-6FD4-4A34-BE39-481D718D3224}" destId="{830EF458-7B2B-449D-92F3-968D9E590C92}" srcOrd="0" destOrd="0" presId="urn:microsoft.com/office/officeart/2005/8/layout/bProcess3"/>
    <dgm:cxn modelId="{15E4EE88-B1A1-4FF1-AF15-A4C4CB0A71D3}" type="presOf" srcId="{E2F8F2D4-8403-4565-9306-3B5EE19BCE42}" destId="{DEE17852-9154-4E87-A01A-F29DCA383F4A}" srcOrd="0" destOrd="0" presId="urn:microsoft.com/office/officeart/2005/8/layout/bProcess3"/>
    <dgm:cxn modelId="{B9F0F895-2AD1-4F3B-8A69-80C063DE6AC3}" type="presOf" srcId="{86A128EF-764C-425F-8B1D-3B81074BEB75}" destId="{B7A11676-E706-4C91-98E1-64939C9EA770}" srcOrd="0" destOrd="0" presId="urn:microsoft.com/office/officeart/2005/8/layout/bProcess3"/>
    <dgm:cxn modelId="{31570932-3E76-4CD4-818F-C03AEB5F5BAD}" type="presOf" srcId="{55AA2207-44F0-4CDA-BC60-E65958DCAC8F}" destId="{6C5EE836-AE4E-4D8B-B4B0-8D4B5BBF353D}" srcOrd="0" destOrd="0" presId="urn:microsoft.com/office/officeart/2005/8/layout/bProcess3"/>
    <dgm:cxn modelId="{0C250F5C-6369-4FDE-AA6B-83E5E51E1FA1}" srcId="{E05181FC-6FD4-4A34-BE39-481D718D3224}" destId="{E2F8F2D4-8403-4565-9306-3B5EE19BCE42}" srcOrd="0" destOrd="0" parTransId="{40CE517F-7332-48ED-819D-0C6E2DF81DBC}" sibTransId="{278202C8-C109-4A73-96B3-FE65A479A30A}"/>
    <dgm:cxn modelId="{209358DE-6E9D-421B-8230-4FFE02D63025}" type="presOf" srcId="{86A128EF-764C-425F-8B1D-3B81074BEB75}" destId="{4BE13BDF-AE8D-417A-8CD8-DDF2E5C87F72}" srcOrd="1" destOrd="0" presId="urn:microsoft.com/office/officeart/2005/8/layout/bProcess3"/>
    <dgm:cxn modelId="{191D167E-8F94-47EC-A44F-445ED1989473}" srcId="{E05181FC-6FD4-4A34-BE39-481D718D3224}" destId="{31D52220-067F-41FA-98D3-BC10FECEBE01}" srcOrd="4" destOrd="0" parTransId="{E29369A0-9139-45AD-ABF9-E4E663BED743}" sibTransId="{349BD865-59E3-4A76-AB26-AC90F41C2A22}"/>
    <dgm:cxn modelId="{D880FD48-D181-4A68-B874-63E084A697A0}" srcId="{E05181FC-6FD4-4A34-BE39-481D718D3224}" destId="{1E933A43-2EA8-43BD-949E-4D61038E7384}" srcOrd="3" destOrd="0" parTransId="{3963A4D6-C3C8-4D98-AD5A-619643927B0F}" sibTransId="{012EBDE8-BC84-4A78-AAC8-3ED7D256038A}"/>
    <dgm:cxn modelId="{5845D137-95A0-4222-851E-4F818D03B304}" type="presOf" srcId="{C9031650-6774-4392-820E-B0E6A0A576AB}" destId="{BA31014D-A7E8-454F-877F-58A5E9F1349C}" srcOrd="0" destOrd="0" presId="urn:microsoft.com/office/officeart/2005/8/layout/bProcess3"/>
    <dgm:cxn modelId="{2817D5EC-873E-4171-B192-695288DBC494}" type="presParOf" srcId="{830EF458-7B2B-449D-92F3-968D9E590C92}" destId="{DEE17852-9154-4E87-A01A-F29DCA383F4A}" srcOrd="0" destOrd="0" presId="urn:microsoft.com/office/officeart/2005/8/layout/bProcess3"/>
    <dgm:cxn modelId="{0BB34E1B-4D64-44A4-A436-75666C7DDAF4}" type="presParOf" srcId="{830EF458-7B2B-449D-92F3-968D9E590C92}" destId="{49889D4D-74B9-4B95-88AD-96B5C141415D}" srcOrd="1" destOrd="0" presId="urn:microsoft.com/office/officeart/2005/8/layout/bProcess3"/>
    <dgm:cxn modelId="{D41CD0A7-0FA5-4F51-B238-33C3D3754658}" type="presParOf" srcId="{49889D4D-74B9-4B95-88AD-96B5C141415D}" destId="{D0234611-6B9D-4E8B-BC76-003BB91FFEBC}" srcOrd="0" destOrd="0" presId="urn:microsoft.com/office/officeart/2005/8/layout/bProcess3"/>
    <dgm:cxn modelId="{E5E31E4D-0768-4915-B166-A3B8BBD7A608}" type="presParOf" srcId="{830EF458-7B2B-449D-92F3-968D9E590C92}" destId="{6C5EE836-AE4E-4D8B-B4B0-8D4B5BBF353D}" srcOrd="2" destOrd="0" presId="urn:microsoft.com/office/officeart/2005/8/layout/bProcess3"/>
    <dgm:cxn modelId="{A1047E3E-2147-400D-BD9F-492D2A1FCEC2}" type="presParOf" srcId="{830EF458-7B2B-449D-92F3-968D9E590C92}" destId="{B7A11676-E706-4C91-98E1-64939C9EA770}" srcOrd="3" destOrd="0" presId="urn:microsoft.com/office/officeart/2005/8/layout/bProcess3"/>
    <dgm:cxn modelId="{C7718F5F-6E98-4BB8-B9D4-12AB9D6FB4B7}" type="presParOf" srcId="{B7A11676-E706-4C91-98E1-64939C9EA770}" destId="{4BE13BDF-AE8D-417A-8CD8-DDF2E5C87F72}" srcOrd="0" destOrd="0" presId="urn:microsoft.com/office/officeart/2005/8/layout/bProcess3"/>
    <dgm:cxn modelId="{7BA8C5D0-1DB1-4DC3-8E6B-EF9E8B10FCA5}" type="presParOf" srcId="{830EF458-7B2B-449D-92F3-968D9E590C92}" destId="{000915B9-4033-4EF2-B14D-D29034E0A6E9}" srcOrd="4" destOrd="0" presId="urn:microsoft.com/office/officeart/2005/8/layout/bProcess3"/>
    <dgm:cxn modelId="{D7A22550-00E0-41D8-8A21-220C73F29C0C}" type="presParOf" srcId="{830EF458-7B2B-449D-92F3-968D9E590C92}" destId="{BA31014D-A7E8-454F-877F-58A5E9F1349C}" srcOrd="5" destOrd="0" presId="urn:microsoft.com/office/officeart/2005/8/layout/bProcess3"/>
    <dgm:cxn modelId="{D1B9218B-2CF4-4988-8151-AD197D2DB4E1}" type="presParOf" srcId="{BA31014D-A7E8-454F-877F-58A5E9F1349C}" destId="{EBA0A695-CE27-48DE-8DF4-83AB20370E74}" srcOrd="0" destOrd="0" presId="urn:microsoft.com/office/officeart/2005/8/layout/bProcess3"/>
    <dgm:cxn modelId="{FB196624-C609-4A6B-B4E1-FC2F96A6E038}" type="presParOf" srcId="{830EF458-7B2B-449D-92F3-968D9E590C92}" destId="{9B1EC616-9F71-41D7-AB20-9E0CD798F866}" srcOrd="6" destOrd="0" presId="urn:microsoft.com/office/officeart/2005/8/layout/bProcess3"/>
    <dgm:cxn modelId="{D6EE59AC-5D30-4049-BAB7-15459AAABF9E}" type="presParOf" srcId="{830EF458-7B2B-449D-92F3-968D9E590C92}" destId="{7A111872-283E-4BB9-96BE-49F35E029AA8}" srcOrd="7" destOrd="0" presId="urn:microsoft.com/office/officeart/2005/8/layout/bProcess3"/>
    <dgm:cxn modelId="{82C29D86-D96D-454C-B6D2-AB3CF13FB373}" type="presParOf" srcId="{7A111872-283E-4BB9-96BE-49F35E029AA8}" destId="{A00B082A-64C0-4AE7-B124-59D5047A815C}" srcOrd="0" destOrd="0" presId="urn:microsoft.com/office/officeart/2005/8/layout/bProcess3"/>
    <dgm:cxn modelId="{88DA804A-E499-4554-BA1D-663B2916B570}" type="presParOf" srcId="{830EF458-7B2B-449D-92F3-968D9E590C92}" destId="{C086D60E-BD65-4470-8824-0C885D1FD624}" srcOrd="8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29EB67-C1E2-40AD-A1AC-EBE258537AAF}" type="doc">
      <dgm:prSet loTypeId="urn:microsoft.com/office/officeart/2005/8/layout/vList4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3FDFBE-91EC-4C58-BBDC-044FE540CB58}">
      <dgm:prSet phldrT="[Текст]" custT="1"/>
      <dgm:spPr/>
      <dgm:t>
        <a:bodyPr/>
        <a:lstStyle/>
        <a:p>
          <a:r>
            <a:rPr lang="ru-RU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Оборона земель княжества</a:t>
          </a:r>
          <a:endParaRPr lang="ru-RU" sz="4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1244E6-3283-4DCB-AD2B-D143123524FB}" type="parTrans" cxnId="{0CE8635C-5392-47F6-9E99-524500403F73}">
      <dgm:prSet/>
      <dgm:spPr/>
      <dgm:t>
        <a:bodyPr/>
        <a:lstStyle/>
        <a:p>
          <a:endParaRPr lang="ru-RU"/>
        </a:p>
      </dgm:t>
    </dgm:pt>
    <dgm:pt modelId="{F25C225C-AFEC-4D0E-AB81-55830049B7F3}" type="sibTrans" cxnId="{0CE8635C-5392-47F6-9E99-524500403F73}">
      <dgm:prSet/>
      <dgm:spPr/>
      <dgm:t>
        <a:bodyPr/>
        <a:lstStyle/>
        <a:p>
          <a:endParaRPr lang="ru-RU"/>
        </a:p>
      </dgm:t>
    </dgm:pt>
    <dgm:pt modelId="{602B3E30-05C4-4585-8215-F8381A2E89FC}">
      <dgm:prSet phldrT="[Текст]" custT="1"/>
      <dgm:spPr/>
      <dgm:t>
        <a:bodyPr/>
        <a:lstStyle/>
        <a:p>
          <a:r>
            <a:rPr lang="ru-RU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Походы на земли других князей</a:t>
          </a:r>
          <a:endParaRPr lang="ru-RU" sz="4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8EF2AD-4A02-4691-8B6A-1A3B29AC16DD}" type="parTrans" cxnId="{61EB185A-4F03-4432-9DBD-69B0A8BD4C08}">
      <dgm:prSet/>
      <dgm:spPr/>
      <dgm:t>
        <a:bodyPr/>
        <a:lstStyle/>
        <a:p>
          <a:endParaRPr lang="ru-RU"/>
        </a:p>
      </dgm:t>
    </dgm:pt>
    <dgm:pt modelId="{00F187A8-6070-4502-BC4F-3FFEBE7D78A6}" type="sibTrans" cxnId="{61EB185A-4F03-4432-9DBD-69B0A8BD4C08}">
      <dgm:prSet/>
      <dgm:spPr/>
      <dgm:t>
        <a:bodyPr/>
        <a:lstStyle/>
        <a:p>
          <a:endParaRPr lang="ru-RU"/>
        </a:p>
      </dgm:t>
    </dgm:pt>
    <dgm:pt modelId="{6B48A168-A530-482E-893C-52C7DA50B98C}">
      <dgm:prSet phldrT="[Текст]" custT="1"/>
      <dgm:spPr/>
      <dgm:t>
        <a:bodyPr/>
        <a:lstStyle/>
        <a:p>
          <a:r>
            <a: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Укрепление Полоцкого княжества</a:t>
          </a:r>
          <a:endParaRPr lang="ru-RU" sz="4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3183F6-26DC-494D-A6AA-903EFBB39F09}" type="parTrans" cxnId="{E0B80E68-EFE5-4262-BADE-7F3FF44B85EA}">
      <dgm:prSet/>
      <dgm:spPr/>
      <dgm:t>
        <a:bodyPr/>
        <a:lstStyle/>
        <a:p>
          <a:endParaRPr lang="ru-RU"/>
        </a:p>
      </dgm:t>
    </dgm:pt>
    <dgm:pt modelId="{14326AF1-DCBC-455C-B09A-7C5A79FD4954}" type="sibTrans" cxnId="{E0B80E68-EFE5-4262-BADE-7F3FF44B85EA}">
      <dgm:prSet/>
      <dgm:spPr/>
      <dgm:t>
        <a:bodyPr/>
        <a:lstStyle/>
        <a:p>
          <a:endParaRPr lang="ru-RU"/>
        </a:p>
      </dgm:t>
    </dgm:pt>
    <dgm:pt modelId="{034DF2DB-F423-4525-B11C-8E8981C35779}" type="pres">
      <dgm:prSet presAssocID="{FB29EB67-C1E2-40AD-A1AC-EBE258537AA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DB7819-321F-405B-9DB2-4718DA927925}" type="pres">
      <dgm:prSet presAssocID="{7B3FDFBE-91EC-4C58-BBDC-044FE540CB58}" presName="comp" presStyleCnt="0"/>
      <dgm:spPr/>
    </dgm:pt>
    <dgm:pt modelId="{6F9CA1D0-A22A-4A18-AB67-DFC31FEEEF38}" type="pres">
      <dgm:prSet presAssocID="{7B3FDFBE-91EC-4C58-BBDC-044FE540CB58}" presName="box" presStyleLbl="node1" presStyleIdx="0" presStyleCnt="3"/>
      <dgm:spPr/>
      <dgm:t>
        <a:bodyPr/>
        <a:lstStyle/>
        <a:p>
          <a:endParaRPr lang="ru-RU"/>
        </a:p>
      </dgm:t>
    </dgm:pt>
    <dgm:pt modelId="{3F8BD080-6EEF-409B-8D38-D87CB43FA1B6}" type="pres">
      <dgm:prSet presAssocID="{7B3FDFBE-91EC-4C58-BBDC-044FE540CB58}" presName="img" presStyleLbl="fgImgPlace1" presStyleIdx="0" presStyleCnt="3"/>
      <dgm:spPr>
        <a:blipFill rotWithShape="0">
          <a:blip xmlns:r="http://schemas.openxmlformats.org/officeDocument/2006/relationships" r:embed="rId1">
            <a:lum bright="-20000"/>
          </a:blip>
          <a:stretch>
            <a:fillRect/>
          </a:stretch>
        </a:blipFill>
      </dgm:spPr>
    </dgm:pt>
    <dgm:pt modelId="{217FA30A-03A6-49C8-B2FA-D3FBB5497DF4}" type="pres">
      <dgm:prSet presAssocID="{7B3FDFBE-91EC-4C58-BBDC-044FE540CB5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52A56-3079-4F63-8A68-9AAE82405EEA}" type="pres">
      <dgm:prSet presAssocID="{F25C225C-AFEC-4D0E-AB81-55830049B7F3}" presName="spacer" presStyleCnt="0"/>
      <dgm:spPr/>
    </dgm:pt>
    <dgm:pt modelId="{9F4D8548-0A4E-4095-8ACB-310B0CFFEC31}" type="pres">
      <dgm:prSet presAssocID="{602B3E30-05C4-4585-8215-F8381A2E89FC}" presName="comp" presStyleCnt="0"/>
      <dgm:spPr/>
    </dgm:pt>
    <dgm:pt modelId="{C0E9F8C5-20D8-4263-8A0F-D5B23E021C18}" type="pres">
      <dgm:prSet presAssocID="{602B3E30-05C4-4585-8215-F8381A2E89FC}" presName="box" presStyleLbl="node1" presStyleIdx="1" presStyleCnt="3"/>
      <dgm:spPr/>
      <dgm:t>
        <a:bodyPr/>
        <a:lstStyle/>
        <a:p>
          <a:endParaRPr lang="ru-RU"/>
        </a:p>
      </dgm:t>
    </dgm:pt>
    <dgm:pt modelId="{C7EF4A2E-CB70-407F-8B8F-A629BAF8ACB1}" type="pres">
      <dgm:prSet presAssocID="{602B3E30-05C4-4585-8215-F8381A2E89FC}" presName="img" presStyleLbl="fgImgPlace1" presStyleIdx="1" presStyleCnt="3"/>
      <dgm:spPr>
        <a:blipFill rotWithShape="0">
          <a:blip xmlns:r="http://schemas.openxmlformats.org/officeDocument/2006/relationships" r:embed="rId1">
            <a:lum bright="-10000"/>
          </a:blip>
          <a:stretch>
            <a:fillRect/>
          </a:stretch>
        </a:blipFill>
      </dgm:spPr>
    </dgm:pt>
    <dgm:pt modelId="{0EC4E7CD-0106-4DAD-9C19-DFF9B33A8CC6}" type="pres">
      <dgm:prSet presAssocID="{602B3E30-05C4-4585-8215-F8381A2E89F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F25A79-310D-4A2A-BB75-BB54EE3204DD}" type="pres">
      <dgm:prSet presAssocID="{00F187A8-6070-4502-BC4F-3FFEBE7D78A6}" presName="spacer" presStyleCnt="0"/>
      <dgm:spPr/>
    </dgm:pt>
    <dgm:pt modelId="{FB320F5D-BEA0-4C43-AA18-D2EC5A160BC6}" type="pres">
      <dgm:prSet presAssocID="{6B48A168-A530-482E-893C-52C7DA50B98C}" presName="comp" presStyleCnt="0"/>
      <dgm:spPr/>
    </dgm:pt>
    <dgm:pt modelId="{79DAD964-5AA4-4F24-ACDB-505E77A932F1}" type="pres">
      <dgm:prSet presAssocID="{6B48A168-A530-482E-893C-52C7DA50B98C}" presName="box" presStyleLbl="node1" presStyleIdx="2" presStyleCnt="3" custLinFactNeighborX="868" custLinFactNeighborY="2006"/>
      <dgm:spPr/>
      <dgm:t>
        <a:bodyPr/>
        <a:lstStyle/>
        <a:p>
          <a:endParaRPr lang="ru-RU"/>
        </a:p>
      </dgm:t>
    </dgm:pt>
    <dgm:pt modelId="{8B6488DA-EC67-4B08-8767-FF3348CE0172}" type="pres">
      <dgm:prSet presAssocID="{6B48A168-A530-482E-893C-52C7DA50B98C}" presName="img" presStyleLbl="fgImgPlace1" presStyleIdx="2" presStyleCnt="3"/>
      <dgm:spPr>
        <a:blipFill rotWithShape="0">
          <a:blip xmlns:r="http://schemas.openxmlformats.org/officeDocument/2006/relationships" r:embed="rId1">
            <a:lum bright="-10000"/>
          </a:blip>
          <a:stretch>
            <a:fillRect/>
          </a:stretch>
        </a:blipFill>
      </dgm:spPr>
    </dgm:pt>
    <dgm:pt modelId="{BCD26B47-17F8-4BB8-8533-A19E8CA6D856}" type="pres">
      <dgm:prSet presAssocID="{6B48A168-A530-482E-893C-52C7DA50B98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EB185A-4F03-4432-9DBD-69B0A8BD4C08}" srcId="{FB29EB67-C1E2-40AD-A1AC-EBE258537AAF}" destId="{602B3E30-05C4-4585-8215-F8381A2E89FC}" srcOrd="1" destOrd="0" parTransId="{BA8EF2AD-4A02-4691-8B6A-1A3B29AC16DD}" sibTransId="{00F187A8-6070-4502-BC4F-3FFEBE7D78A6}"/>
    <dgm:cxn modelId="{E0B80E68-EFE5-4262-BADE-7F3FF44B85EA}" srcId="{FB29EB67-C1E2-40AD-A1AC-EBE258537AAF}" destId="{6B48A168-A530-482E-893C-52C7DA50B98C}" srcOrd="2" destOrd="0" parTransId="{2C3183F6-26DC-494D-A6AA-903EFBB39F09}" sibTransId="{14326AF1-DCBC-455C-B09A-7C5A79FD4954}"/>
    <dgm:cxn modelId="{01A4D523-82ED-4447-A273-62E944B2170B}" type="presOf" srcId="{6B48A168-A530-482E-893C-52C7DA50B98C}" destId="{79DAD964-5AA4-4F24-ACDB-505E77A932F1}" srcOrd="0" destOrd="0" presId="urn:microsoft.com/office/officeart/2005/8/layout/vList4"/>
    <dgm:cxn modelId="{5E7A865E-072F-4B39-AE85-70BACF38F768}" type="presOf" srcId="{FB29EB67-C1E2-40AD-A1AC-EBE258537AAF}" destId="{034DF2DB-F423-4525-B11C-8E8981C35779}" srcOrd="0" destOrd="0" presId="urn:microsoft.com/office/officeart/2005/8/layout/vList4"/>
    <dgm:cxn modelId="{C2EE7076-81B5-4538-A6AD-998202063745}" type="presOf" srcId="{602B3E30-05C4-4585-8215-F8381A2E89FC}" destId="{C0E9F8C5-20D8-4263-8A0F-D5B23E021C18}" srcOrd="0" destOrd="0" presId="urn:microsoft.com/office/officeart/2005/8/layout/vList4"/>
    <dgm:cxn modelId="{7A478871-4A20-4AB5-A631-8F8E04ADB70F}" type="presOf" srcId="{6B48A168-A530-482E-893C-52C7DA50B98C}" destId="{BCD26B47-17F8-4BB8-8533-A19E8CA6D856}" srcOrd="1" destOrd="0" presId="urn:microsoft.com/office/officeart/2005/8/layout/vList4"/>
    <dgm:cxn modelId="{CCDEFBB5-1595-4B3D-BBDC-2B16E1861690}" type="presOf" srcId="{602B3E30-05C4-4585-8215-F8381A2E89FC}" destId="{0EC4E7CD-0106-4DAD-9C19-DFF9B33A8CC6}" srcOrd="1" destOrd="0" presId="urn:microsoft.com/office/officeart/2005/8/layout/vList4"/>
    <dgm:cxn modelId="{BDE6610E-7E96-40D6-8FBB-3B9B658A4A10}" type="presOf" srcId="{7B3FDFBE-91EC-4C58-BBDC-044FE540CB58}" destId="{217FA30A-03A6-49C8-B2FA-D3FBB5497DF4}" srcOrd="1" destOrd="0" presId="urn:microsoft.com/office/officeart/2005/8/layout/vList4"/>
    <dgm:cxn modelId="{4E3BBC1D-19A7-4439-97E3-B94D277D9C08}" type="presOf" srcId="{7B3FDFBE-91EC-4C58-BBDC-044FE540CB58}" destId="{6F9CA1D0-A22A-4A18-AB67-DFC31FEEEF38}" srcOrd="0" destOrd="0" presId="urn:microsoft.com/office/officeart/2005/8/layout/vList4"/>
    <dgm:cxn modelId="{0CE8635C-5392-47F6-9E99-524500403F73}" srcId="{FB29EB67-C1E2-40AD-A1AC-EBE258537AAF}" destId="{7B3FDFBE-91EC-4C58-BBDC-044FE540CB58}" srcOrd="0" destOrd="0" parTransId="{C01244E6-3283-4DCB-AD2B-D143123524FB}" sibTransId="{F25C225C-AFEC-4D0E-AB81-55830049B7F3}"/>
    <dgm:cxn modelId="{7B697BBA-F414-4293-8C99-DB91C1711731}" type="presParOf" srcId="{034DF2DB-F423-4525-B11C-8E8981C35779}" destId="{7BDB7819-321F-405B-9DB2-4718DA927925}" srcOrd="0" destOrd="0" presId="urn:microsoft.com/office/officeart/2005/8/layout/vList4"/>
    <dgm:cxn modelId="{FC1EF6DF-CD10-4105-B3AD-A2DC5145A594}" type="presParOf" srcId="{7BDB7819-321F-405B-9DB2-4718DA927925}" destId="{6F9CA1D0-A22A-4A18-AB67-DFC31FEEEF38}" srcOrd="0" destOrd="0" presId="urn:microsoft.com/office/officeart/2005/8/layout/vList4"/>
    <dgm:cxn modelId="{A54FA0C5-92CC-493B-A21F-54221E0F4A1E}" type="presParOf" srcId="{7BDB7819-321F-405B-9DB2-4718DA927925}" destId="{3F8BD080-6EEF-409B-8D38-D87CB43FA1B6}" srcOrd="1" destOrd="0" presId="urn:microsoft.com/office/officeart/2005/8/layout/vList4"/>
    <dgm:cxn modelId="{35F55854-A054-484A-A8BD-858E5A87D509}" type="presParOf" srcId="{7BDB7819-321F-405B-9DB2-4718DA927925}" destId="{217FA30A-03A6-49C8-B2FA-D3FBB5497DF4}" srcOrd="2" destOrd="0" presId="urn:microsoft.com/office/officeart/2005/8/layout/vList4"/>
    <dgm:cxn modelId="{806A0326-2622-4F7D-A45B-8C9FC3541389}" type="presParOf" srcId="{034DF2DB-F423-4525-B11C-8E8981C35779}" destId="{E4A52A56-3079-4F63-8A68-9AAE82405EEA}" srcOrd="1" destOrd="0" presId="urn:microsoft.com/office/officeart/2005/8/layout/vList4"/>
    <dgm:cxn modelId="{5C07523A-EBFF-49DB-90C0-D512BC452AB3}" type="presParOf" srcId="{034DF2DB-F423-4525-B11C-8E8981C35779}" destId="{9F4D8548-0A4E-4095-8ACB-310B0CFFEC31}" srcOrd="2" destOrd="0" presId="urn:microsoft.com/office/officeart/2005/8/layout/vList4"/>
    <dgm:cxn modelId="{8A8943C2-C06E-4BF5-AA5E-E5B64806EB11}" type="presParOf" srcId="{9F4D8548-0A4E-4095-8ACB-310B0CFFEC31}" destId="{C0E9F8C5-20D8-4263-8A0F-D5B23E021C18}" srcOrd="0" destOrd="0" presId="urn:microsoft.com/office/officeart/2005/8/layout/vList4"/>
    <dgm:cxn modelId="{2BC03207-4CB1-40BD-B3F8-E0F6E1831184}" type="presParOf" srcId="{9F4D8548-0A4E-4095-8ACB-310B0CFFEC31}" destId="{C7EF4A2E-CB70-407F-8B8F-A629BAF8ACB1}" srcOrd="1" destOrd="0" presId="urn:microsoft.com/office/officeart/2005/8/layout/vList4"/>
    <dgm:cxn modelId="{782D26A6-CA72-4437-ADA0-B6987A95E570}" type="presParOf" srcId="{9F4D8548-0A4E-4095-8ACB-310B0CFFEC31}" destId="{0EC4E7CD-0106-4DAD-9C19-DFF9B33A8CC6}" srcOrd="2" destOrd="0" presId="urn:microsoft.com/office/officeart/2005/8/layout/vList4"/>
    <dgm:cxn modelId="{7085A573-C16E-4A38-9459-79A03B84914C}" type="presParOf" srcId="{034DF2DB-F423-4525-B11C-8E8981C35779}" destId="{E3F25A79-310D-4A2A-BB75-BB54EE3204DD}" srcOrd="3" destOrd="0" presId="urn:microsoft.com/office/officeart/2005/8/layout/vList4"/>
    <dgm:cxn modelId="{1FAEEDE5-6D31-4A4A-AD23-D520B56EED7E}" type="presParOf" srcId="{034DF2DB-F423-4525-B11C-8E8981C35779}" destId="{FB320F5D-BEA0-4C43-AA18-D2EC5A160BC6}" srcOrd="4" destOrd="0" presId="urn:microsoft.com/office/officeart/2005/8/layout/vList4"/>
    <dgm:cxn modelId="{14A2EF1D-F3F9-40D6-9B30-D75BC9BF9468}" type="presParOf" srcId="{FB320F5D-BEA0-4C43-AA18-D2EC5A160BC6}" destId="{79DAD964-5AA4-4F24-ACDB-505E77A932F1}" srcOrd="0" destOrd="0" presId="urn:microsoft.com/office/officeart/2005/8/layout/vList4"/>
    <dgm:cxn modelId="{919BA310-D700-460A-9E90-B6BCD70D3F6E}" type="presParOf" srcId="{FB320F5D-BEA0-4C43-AA18-D2EC5A160BC6}" destId="{8B6488DA-EC67-4B08-8767-FF3348CE0172}" srcOrd="1" destOrd="0" presId="urn:microsoft.com/office/officeart/2005/8/layout/vList4"/>
    <dgm:cxn modelId="{83D5A4F4-01C5-4976-8ED0-D4AA7A19492C}" type="presParOf" srcId="{FB320F5D-BEA0-4C43-AA18-D2EC5A160BC6}" destId="{BCD26B47-17F8-4BB8-8533-A19E8CA6D85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1266215-76D8-4688-A1E0-D9EE5596F441}" type="doc">
      <dgm:prSet loTypeId="urn:microsoft.com/office/officeart/2005/8/layout/vList4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5DE449-2291-48D3-B095-1C45079137D5}">
      <dgm:prSet phldrT="[Текст]" custT="1"/>
      <dgm:spPr/>
      <dgm:t>
        <a:bodyPr/>
        <a:lstStyle/>
        <a:p>
          <a:r>
            <a:rPr lang="ru-RU" sz="7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Образование </a:t>
          </a:r>
          <a:endParaRPr lang="ru-RU" sz="7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301774-7D9D-4587-87BF-4F6EC5D73C21}" type="sibTrans" cxnId="{1C261F16-80D2-41B2-B490-EC6EB6BB2566}">
      <dgm:prSet/>
      <dgm:spPr/>
      <dgm:t>
        <a:bodyPr/>
        <a:lstStyle/>
        <a:p>
          <a:endParaRPr lang="ru-RU"/>
        </a:p>
      </dgm:t>
    </dgm:pt>
    <dgm:pt modelId="{E2F51023-59A0-4304-A7B9-17EA3AB4BDD7}" type="parTrans" cxnId="{1C261F16-80D2-41B2-B490-EC6EB6BB2566}">
      <dgm:prSet/>
      <dgm:spPr/>
      <dgm:t>
        <a:bodyPr/>
        <a:lstStyle/>
        <a:p>
          <a:endParaRPr lang="ru-RU"/>
        </a:p>
      </dgm:t>
    </dgm:pt>
    <dgm:pt modelId="{F551138F-F49C-4E6F-9D4C-0F718C11B69D}">
      <dgm:prSet phldrT="[Текст]" custT="1"/>
      <dgm:spPr/>
      <dgm:t>
        <a:bodyPr/>
        <a:lstStyle/>
        <a:p>
          <a:pPr algn="ctr"/>
          <a:r>
            <a:rPr lang="ru-RU" sz="7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Торговля</a:t>
          </a:r>
          <a:endParaRPr lang="ru-RU" sz="3800" dirty="0"/>
        </a:p>
      </dgm:t>
    </dgm:pt>
    <dgm:pt modelId="{A0BE5DD3-0275-45AA-9B56-BDE2A23F5DF9}" type="sibTrans" cxnId="{285C9252-4D2E-45ED-BC1F-6EB958492BA4}">
      <dgm:prSet/>
      <dgm:spPr/>
      <dgm:t>
        <a:bodyPr/>
        <a:lstStyle/>
        <a:p>
          <a:endParaRPr lang="ru-RU"/>
        </a:p>
      </dgm:t>
    </dgm:pt>
    <dgm:pt modelId="{475B5C63-09F2-47D6-AF0E-981FAAF1180F}" type="parTrans" cxnId="{285C9252-4D2E-45ED-BC1F-6EB958492BA4}">
      <dgm:prSet/>
      <dgm:spPr/>
      <dgm:t>
        <a:bodyPr/>
        <a:lstStyle/>
        <a:p>
          <a:endParaRPr lang="ru-RU"/>
        </a:p>
      </dgm:t>
    </dgm:pt>
    <dgm:pt modelId="{AD320529-C9D8-49BA-8B2B-EB45853DB57C}">
      <dgm:prSet phldrT="[Текст]" custT="1"/>
      <dgm:spPr/>
      <dgm:t>
        <a:bodyPr/>
        <a:lstStyle/>
        <a:p>
          <a:pPr algn="ctr"/>
          <a:r>
            <a:rPr lang="ru-RU" sz="7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Ремёсла</a:t>
          </a:r>
          <a:endParaRPr lang="ru-RU" sz="3800" dirty="0"/>
        </a:p>
      </dgm:t>
    </dgm:pt>
    <dgm:pt modelId="{20B7D1FF-D538-4AFF-A96E-42A7402975A0}" type="sibTrans" cxnId="{1E1C90D5-968B-41BB-ADBE-E2E45D1C6E32}">
      <dgm:prSet/>
      <dgm:spPr/>
      <dgm:t>
        <a:bodyPr/>
        <a:lstStyle/>
        <a:p>
          <a:endParaRPr lang="ru-RU"/>
        </a:p>
      </dgm:t>
    </dgm:pt>
    <dgm:pt modelId="{BC9D572C-2AB1-4314-949D-BC11DF8A17E6}" type="parTrans" cxnId="{1E1C90D5-968B-41BB-ADBE-E2E45D1C6E32}">
      <dgm:prSet/>
      <dgm:spPr/>
      <dgm:t>
        <a:bodyPr/>
        <a:lstStyle/>
        <a:p>
          <a:endParaRPr lang="ru-RU"/>
        </a:p>
      </dgm:t>
    </dgm:pt>
    <dgm:pt modelId="{9EAA4BF4-04C5-4D5E-BB7F-006272001D56}" type="pres">
      <dgm:prSet presAssocID="{A1266215-76D8-4688-A1E0-D9EE5596F44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9DEA89-A0CD-4C44-9E65-BEB212118EAB}" type="pres">
      <dgm:prSet presAssocID="{335DE449-2291-48D3-B095-1C45079137D5}" presName="comp" presStyleCnt="0"/>
      <dgm:spPr/>
    </dgm:pt>
    <dgm:pt modelId="{89D28814-1DE9-42F2-9738-293EDB0ADCDC}" type="pres">
      <dgm:prSet presAssocID="{335DE449-2291-48D3-B095-1C45079137D5}" presName="box" presStyleLbl="node1" presStyleIdx="0" presStyleCnt="3" custLinFactNeighborX="-348" custLinFactNeighborY="2882"/>
      <dgm:spPr/>
      <dgm:t>
        <a:bodyPr/>
        <a:lstStyle/>
        <a:p>
          <a:endParaRPr lang="ru-RU"/>
        </a:p>
      </dgm:t>
    </dgm:pt>
    <dgm:pt modelId="{D3D1F315-405C-42F7-93B5-049E27C49135}" type="pres">
      <dgm:prSet presAssocID="{335DE449-2291-48D3-B095-1C45079137D5}" presName="img" presStyleLbl="fgImgPlace1" presStyleIdx="0" presStyleCnt="3" custLinFactNeighborX="-353" custLinFactNeighborY="-488"/>
      <dgm:spPr>
        <a:blipFill rotWithShape="0">
          <a:blip xmlns:r="http://schemas.openxmlformats.org/officeDocument/2006/relationships" r:embed="rId1">
            <a:lum bright="-20000"/>
          </a:blip>
          <a:stretch>
            <a:fillRect/>
          </a:stretch>
        </a:blipFill>
      </dgm:spPr>
    </dgm:pt>
    <dgm:pt modelId="{8A55F46D-0F6E-40DF-BD22-F225E7E2DBC8}" type="pres">
      <dgm:prSet presAssocID="{335DE449-2291-48D3-B095-1C45079137D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9B482C-78CF-433B-B5AC-ACC3A017978B}" type="pres">
      <dgm:prSet presAssocID="{10301774-7D9D-4587-87BF-4F6EC5D73C21}" presName="spacer" presStyleCnt="0"/>
      <dgm:spPr/>
    </dgm:pt>
    <dgm:pt modelId="{993565AD-9AEE-4FEF-AA3B-2849F5AA8B61}" type="pres">
      <dgm:prSet presAssocID="{F551138F-F49C-4E6F-9D4C-0F718C11B69D}" presName="comp" presStyleCnt="0"/>
      <dgm:spPr/>
    </dgm:pt>
    <dgm:pt modelId="{E03A9C68-09F0-445F-A37C-0589E6B63625}" type="pres">
      <dgm:prSet presAssocID="{F551138F-F49C-4E6F-9D4C-0F718C11B69D}" presName="box" presStyleLbl="node1" presStyleIdx="1" presStyleCnt="3" custLinFactNeighborY="5316"/>
      <dgm:spPr/>
      <dgm:t>
        <a:bodyPr/>
        <a:lstStyle/>
        <a:p>
          <a:endParaRPr lang="ru-RU"/>
        </a:p>
      </dgm:t>
    </dgm:pt>
    <dgm:pt modelId="{1C677131-53D1-4C89-967B-0C050EDBB52E}" type="pres">
      <dgm:prSet presAssocID="{F551138F-F49C-4E6F-9D4C-0F718C11B69D}" presName="img" presStyleLbl="fgImgPlace1" presStyleIdx="1" presStyleCnt="3" custLinFactNeighborX="-2090" custLinFactNeighborY="3753"/>
      <dgm:spPr>
        <a:blipFill rotWithShape="0">
          <a:blip xmlns:r="http://schemas.openxmlformats.org/officeDocument/2006/relationships" r:embed="rId2">
            <a:lum bright="-10000"/>
          </a:blip>
          <a:stretch>
            <a:fillRect/>
          </a:stretch>
        </a:blipFill>
      </dgm:spPr>
    </dgm:pt>
    <dgm:pt modelId="{C4F06F7C-B188-440E-AB80-2C5CF447A056}" type="pres">
      <dgm:prSet presAssocID="{F551138F-F49C-4E6F-9D4C-0F718C11B69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F63793-B08F-40FD-9C96-FE2213B1CC4C}" type="pres">
      <dgm:prSet presAssocID="{A0BE5DD3-0275-45AA-9B56-BDE2A23F5DF9}" presName="spacer" presStyleCnt="0"/>
      <dgm:spPr/>
    </dgm:pt>
    <dgm:pt modelId="{D3DA1795-D7CC-4D23-9CBD-1914160A6779}" type="pres">
      <dgm:prSet presAssocID="{AD320529-C9D8-49BA-8B2B-EB45853DB57C}" presName="comp" presStyleCnt="0"/>
      <dgm:spPr/>
    </dgm:pt>
    <dgm:pt modelId="{A5DFAE6A-F679-418B-A34D-F2C0DCF31056}" type="pres">
      <dgm:prSet presAssocID="{AD320529-C9D8-49BA-8B2B-EB45853DB57C}" presName="box" presStyleLbl="node1" presStyleIdx="2" presStyleCnt="3" custLinFactNeighborX="520" custLinFactNeighborY="33632"/>
      <dgm:spPr/>
      <dgm:t>
        <a:bodyPr/>
        <a:lstStyle/>
        <a:p>
          <a:endParaRPr lang="ru-RU"/>
        </a:p>
      </dgm:t>
    </dgm:pt>
    <dgm:pt modelId="{9A1D7815-9889-4F65-911C-85D34B8993E4}" type="pres">
      <dgm:prSet presAssocID="{AD320529-C9D8-49BA-8B2B-EB45853DB57C}" presName="img" presStyleLbl="fgImgPlace1" presStyleIdx="2" presStyleCnt="3"/>
      <dgm:spPr>
        <a:blipFill rotWithShape="0">
          <a:blip xmlns:r="http://schemas.openxmlformats.org/officeDocument/2006/relationships" r:embed="rId3">
            <a:lum bright="-20000"/>
          </a:blip>
          <a:stretch>
            <a:fillRect/>
          </a:stretch>
        </a:blipFill>
      </dgm:spPr>
    </dgm:pt>
    <dgm:pt modelId="{D6AE2E7F-ED5E-4299-856D-E56271C1119D}" type="pres">
      <dgm:prSet presAssocID="{AD320529-C9D8-49BA-8B2B-EB45853DB57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A8E578-E8C9-41F2-AF13-AE17D0310446}" type="presOf" srcId="{F551138F-F49C-4E6F-9D4C-0F718C11B69D}" destId="{C4F06F7C-B188-440E-AB80-2C5CF447A056}" srcOrd="1" destOrd="0" presId="urn:microsoft.com/office/officeart/2005/8/layout/vList4"/>
    <dgm:cxn modelId="{1E1C90D5-968B-41BB-ADBE-E2E45D1C6E32}" srcId="{A1266215-76D8-4688-A1E0-D9EE5596F441}" destId="{AD320529-C9D8-49BA-8B2B-EB45853DB57C}" srcOrd="2" destOrd="0" parTransId="{BC9D572C-2AB1-4314-949D-BC11DF8A17E6}" sibTransId="{20B7D1FF-D538-4AFF-A96E-42A7402975A0}"/>
    <dgm:cxn modelId="{16B85B3B-437B-4A8C-8D7B-1D4DA4323F9E}" type="presOf" srcId="{A1266215-76D8-4688-A1E0-D9EE5596F441}" destId="{9EAA4BF4-04C5-4D5E-BB7F-006272001D56}" srcOrd="0" destOrd="0" presId="urn:microsoft.com/office/officeart/2005/8/layout/vList4"/>
    <dgm:cxn modelId="{519DCDD3-0601-4270-B865-C398BF79E0EE}" type="presOf" srcId="{F551138F-F49C-4E6F-9D4C-0F718C11B69D}" destId="{E03A9C68-09F0-445F-A37C-0589E6B63625}" srcOrd="0" destOrd="0" presId="urn:microsoft.com/office/officeart/2005/8/layout/vList4"/>
    <dgm:cxn modelId="{285C9252-4D2E-45ED-BC1F-6EB958492BA4}" srcId="{A1266215-76D8-4688-A1E0-D9EE5596F441}" destId="{F551138F-F49C-4E6F-9D4C-0F718C11B69D}" srcOrd="1" destOrd="0" parTransId="{475B5C63-09F2-47D6-AF0E-981FAAF1180F}" sibTransId="{A0BE5DD3-0275-45AA-9B56-BDE2A23F5DF9}"/>
    <dgm:cxn modelId="{97BA7C92-FA2A-4BAA-BC41-37B0FB7DA9C6}" type="presOf" srcId="{335DE449-2291-48D3-B095-1C45079137D5}" destId="{8A55F46D-0F6E-40DF-BD22-F225E7E2DBC8}" srcOrd="1" destOrd="0" presId="urn:microsoft.com/office/officeart/2005/8/layout/vList4"/>
    <dgm:cxn modelId="{922613CD-B278-4B08-B23A-BF8C2BEC40F0}" type="presOf" srcId="{335DE449-2291-48D3-B095-1C45079137D5}" destId="{89D28814-1DE9-42F2-9738-293EDB0ADCDC}" srcOrd="0" destOrd="0" presId="urn:microsoft.com/office/officeart/2005/8/layout/vList4"/>
    <dgm:cxn modelId="{235F633A-AEC5-4983-86CC-C973A6CFC284}" type="presOf" srcId="{AD320529-C9D8-49BA-8B2B-EB45853DB57C}" destId="{A5DFAE6A-F679-418B-A34D-F2C0DCF31056}" srcOrd="0" destOrd="0" presId="urn:microsoft.com/office/officeart/2005/8/layout/vList4"/>
    <dgm:cxn modelId="{1C261F16-80D2-41B2-B490-EC6EB6BB2566}" srcId="{A1266215-76D8-4688-A1E0-D9EE5596F441}" destId="{335DE449-2291-48D3-B095-1C45079137D5}" srcOrd="0" destOrd="0" parTransId="{E2F51023-59A0-4304-A7B9-17EA3AB4BDD7}" sibTransId="{10301774-7D9D-4587-87BF-4F6EC5D73C21}"/>
    <dgm:cxn modelId="{6AC9E48A-5AB9-4585-B08E-55F7D59C6E6A}" type="presOf" srcId="{AD320529-C9D8-49BA-8B2B-EB45853DB57C}" destId="{D6AE2E7F-ED5E-4299-856D-E56271C1119D}" srcOrd="1" destOrd="0" presId="urn:microsoft.com/office/officeart/2005/8/layout/vList4"/>
    <dgm:cxn modelId="{C3D5DDC5-BDC1-4011-8524-F9D8F1AAF28C}" type="presParOf" srcId="{9EAA4BF4-04C5-4D5E-BB7F-006272001D56}" destId="{D79DEA89-A0CD-4C44-9E65-BEB212118EAB}" srcOrd="0" destOrd="0" presId="urn:microsoft.com/office/officeart/2005/8/layout/vList4"/>
    <dgm:cxn modelId="{3A56A428-6AA0-4101-AD4F-AC4BE64D07A9}" type="presParOf" srcId="{D79DEA89-A0CD-4C44-9E65-BEB212118EAB}" destId="{89D28814-1DE9-42F2-9738-293EDB0ADCDC}" srcOrd="0" destOrd="0" presId="urn:microsoft.com/office/officeart/2005/8/layout/vList4"/>
    <dgm:cxn modelId="{5EB8C836-DB09-432E-98B5-94C9EA1F368B}" type="presParOf" srcId="{D79DEA89-A0CD-4C44-9E65-BEB212118EAB}" destId="{D3D1F315-405C-42F7-93B5-049E27C49135}" srcOrd="1" destOrd="0" presId="urn:microsoft.com/office/officeart/2005/8/layout/vList4"/>
    <dgm:cxn modelId="{21E3972B-B77E-4C85-B089-01E3A317480E}" type="presParOf" srcId="{D79DEA89-A0CD-4C44-9E65-BEB212118EAB}" destId="{8A55F46D-0F6E-40DF-BD22-F225E7E2DBC8}" srcOrd="2" destOrd="0" presId="urn:microsoft.com/office/officeart/2005/8/layout/vList4"/>
    <dgm:cxn modelId="{4C17FA86-80CE-4688-970C-A9707B0DE71B}" type="presParOf" srcId="{9EAA4BF4-04C5-4D5E-BB7F-006272001D56}" destId="{E99B482C-78CF-433B-B5AC-ACC3A017978B}" srcOrd="1" destOrd="0" presId="urn:microsoft.com/office/officeart/2005/8/layout/vList4"/>
    <dgm:cxn modelId="{52D0DC5E-C7B7-43E1-A3C9-B4CDA0EFDEF6}" type="presParOf" srcId="{9EAA4BF4-04C5-4D5E-BB7F-006272001D56}" destId="{993565AD-9AEE-4FEF-AA3B-2849F5AA8B61}" srcOrd="2" destOrd="0" presId="urn:microsoft.com/office/officeart/2005/8/layout/vList4"/>
    <dgm:cxn modelId="{F2234F86-40C3-441F-BBD2-4E75297686D5}" type="presParOf" srcId="{993565AD-9AEE-4FEF-AA3B-2849F5AA8B61}" destId="{E03A9C68-09F0-445F-A37C-0589E6B63625}" srcOrd="0" destOrd="0" presId="urn:microsoft.com/office/officeart/2005/8/layout/vList4"/>
    <dgm:cxn modelId="{8BEB4F33-97A7-4B51-8390-F903CFBADB75}" type="presParOf" srcId="{993565AD-9AEE-4FEF-AA3B-2849F5AA8B61}" destId="{1C677131-53D1-4C89-967B-0C050EDBB52E}" srcOrd="1" destOrd="0" presId="urn:microsoft.com/office/officeart/2005/8/layout/vList4"/>
    <dgm:cxn modelId="{4E7132C9-4C5A-4540-B4B6-286805296638}" type="presParOf" srcId="{993565AD-9AEE-4FEF-AA3B-2849F5AA8B61}" destId="{C4F06F7C-B188-440E-AB80-2C5CF447A056}" srcOrd="2" destOrd="0" presId="urn:microsoft.com/office/officeart/2005/8/layout/vList4"/>
    <dgm:cxn modelId="{0D33203F-A60D-4AA1-88C5-3662684DC616}" type="presParOf" srcId="{9EAA4BF4-04C5-4D5E-BB7F-006272001D56}" destId="{4FF63793-B08F-40FD-9C96-FE2213B1CC4C}" srcOrd="3" destOrd="0" presId="urn:microsoft.com/office/officeart/2005/8/layout/vList4"/>
    <dgm:cxn modelId="{387858E2-3529-4217-A3F8-D518F17C7B9E}" type="presParOf" srcId="{9EAA4BF4-04C5-4D5E-BB7F-006272001D56}" destId="{D3DA1795-D7CC-4D23-9CBD-1914160A6779}" srcOrd="4" destOrd="0" presId="urn:microsoft.com/office/officeart/2005/8/layout/vList4"/>
    <dgm:cxn modelId="{EE4577B4-3AF7-4EE3-824B-61CDFB476BFC}" type="presParOf" srcId="{D3DA1795-D7CC-4D23-9CBD-1914160A6779}" destId="{A5DFAE6A-F679-418B-A34D-F2C0DCF31056}" srcOrd="0" destOrd="0" presId="urn:microsoft.com/office/officeart/2005/8/layout/vList4"/>
    <dgm:cxn modelId="{13D2A3B8-1ECE-4071-8278-168B64C178DA}" type="presParOf" srcId="{D3DA1795-D7CC-4D23-9CBD-1914160A6779}" destId="{9A1D7815-9889-4F65-911C-85D34B8993E4}" srcOrd="1" destOrd="0" presId="urn:microsoft.com/office/officeart/2005/8/layout/vList4"/>
    <dgm:cxn modelId="{91FB4191-76A7-42DD-A716-0ED1E74BAC82}" type="presParOf" srcId="{D3DA1795-D7CC-4D23-9CBD-1914160A6779}" destId="{D6AE2E7F-ED5E-4299-856D-E56271C1119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2F9BEE-15B8-4CCF-9F08-282A956F6B2F}" type="doc">
      <dgm:prSet loTypeId="urn:microsoft.com/office/officeart/2005/8/layout/chevron2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FB6EDAC-EFFF-4613-B690-E8229143990F}">
      <dgm:prSet phldrT="[Текст]" custT="1"/>
      <dgm:spPr/>
      <dgm:t>
        <a:bodyPr/>
        <a:lstStyle/>
        <a:p>
          <a:r>
            <a:rPr lang="ru-RU" sz="6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</a:t>
          </a:r>
          <a:endParaRPr lang="ru-RU" sz="60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A25E5C-76BC-4A10-9059-47451656AB62}" type="parTrans" cxnId="{0E66ACF2-F296-492F-83DC-E121115E5C9F}">
      <dgm:prSet/>
      <dgm:spPr/>
      <dgm:t>
        <a:bodyPr/>
        <a:lstStyle/>
        <a:p>
          <a:endParaRPr lang="ru-RU"/>
        </a:p>
      </dgm:t>
    </dgm:pt>
    <dgm:pt modelId="{A73D8508-584B-4C6C-891A-52F63F313587}" type="sibTrans" cxnId="{0E66ACF2-F296-492F-83DC-E121115E5C9F}">
      <dgm:prSet/>
      <dgm:spPr/>
      <dgm:t>
        <a:bodyPr/>
        <a:lstStyle/>
        <a:p>
          <a:endParaRPr lang="ru-RU"/>
        </a:p>
      </dgm:t>
    </dgm:pt>
    <dgm:pt modelId="{7194C9C3-7A04-4F02-A5C4-0E5FAEC4BF80}">
      <dgm:prSet phldrT="[Текст]" custT="1"/>
      <dgm:spPr/>
      <dgm:t>
        <a:bodyPr/>
        <a:lstStyle/>
        <a:p>
          <a:r>
            <a: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Изучение мнения </a:t>
          </a:r>
          <a:r>
            <a:rPr lang="ru-RU" sz="40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полочан</a:t>
          </a:r>
          <a:endParaRPr lang="ru-RU" sz="4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2F2508-0786-4882-A2E5-1E7E10D2FDFE}" type="parTrans" cxnId="{675BC764-0DDB-46EE-8C8A-630C3929819A}">
      <dgm:prSet/>
      <dgm:spPr/>
      <dgm:t>
        <a:bodyPr/>
        <a:lstStyle/>
        <a:p>
          <a:endParaRPr lang="ru-RU"/>
        </a:p>
      </dgm:t>
    </dgm:pt>
    <dgm:pt modelId="{1062680C-307C-4A2C-B38A-F23380B25431}" type="sibTrans" cxnId="{675BC764-0DDB-46EE-8C8A-630C3929819A}">
      <dgm:prSet/>
      <dgm:spPr/>
      <dgm:t>
        <a:bodyPr/>
        <a:lstStyle/>
        <a:p>
          <a:endParaRPr lang="ru-RU"/>
        </a:p>
      </dgm:t>
    </dgm:pt>
    <dgm:pt modelId="{17767EB5-64F1-4CE7-9AAD-216F152F98F4}">
      <dgm:prSet phldrT="[Текст]" custT="1"/>
      <dgm:spPr/>
      <dgm:t>
        <a:bodyPr/>
        <a:lstStyle/>
        <a:p>
          <a:r>
            <a:rPr lang="ru-RU" sz="6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</a:t>
          </a:r>
          <a:endParaRPr lang="ru-RU" sz="60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6F2541-D77C-443A-8A0D-22FBFA76DF8D}" type="parTrans" cxnId="{4F7413E1-D7F5-4859-A7BF-0A7E126FBBF1}">
      <dgm:prSet/>
      <dgm:spPr/>
      <dgm:t>
        <a:bodyPr/>
        <a:lstStyle/>
        <a:p>
          <a:endParaRPr lang="ru-RU"/>
        </a:p>
      </dgm:t>
    </dgm:pt>
    <dgm:pt modelId="{32167CEF-45BF-49B6-AB8F-E60D8FCF3823}" type="sibTrans" cxnId="{4F7413E1-D7F5-4859-A7BF-0A7E126FBBF1}">
      <dgm:prSet/>
      <dgm:spPr/>
      <dgm:t>
        <a:bodyPr/>
        <a:lstStyle/>
        <a:p>
          <a:endParaRPr lang="ru-RU"/>
        </a:p>
      </dgm:t>
    </dgm:pt>
    <dgm:pt modelId="{4D051CD6-74CB-44C5-97A0-A3F3CC2A4AA8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Телемарафон </a:t>
          </a:r>
          <a:endParaRPr lang="ru-RU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B1DBB4-6FCC-4E05-9904-8EDD69361798}" type="parTrans" cxnId="{00F6BD70-A12F-4318-97B5-8ED34DEB836C}">
      <dgm:prSet/>
      <dgm:spPr/>
      <dgm:t>
        <a:bodyPr/>
        <a:lstStyle/>
        <a:p>
          <a:endParaRPr lang="ru-RU"/>
        </a:p>
      </dgm:t>
    </dgm:pt>
    <dgm:pt modelId="{6204458F-3A0C-4787-8A34-025033625D60}" type="sibTrans" cxnId="{00F6BD70-A12F-4318-97B5-8ED34DEB836C}">
      <dgm:prSet/>
      <dgm:spPr/>
      <dgm:t>
        <a:bodyPr/>
        <a:lstStyle/>
        <a:p>
          <a:endParaRPr lang="ru-RU"/>
        </a:p>
      </dgm:t>
    </dgm:pt>
    <dgm:pt modelId="{004FE26F-B526-48C8-9190-2936F7949BE0}">
      <dgm:prSet phldrT="[Текст]" custT="1"/>
      <dgm:spPr/>
      <dgm:t>
        <a:bodyPr/>
        <a:lstStyle/>
        <a:p>
          <a:r>
            <a:rPr lang="ru-RU" sz="6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</a:t>
          </a:r>
          <a:endParaRPr lang="ru-RU" sz="60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F9545C-DB88-44D2-AD69-1464D6215B8A}" type="parTrans" cxnId="{3A621F03-B415-42C1-B53A-EC96A29E3896}">
      <dgm:prSet/>
      <dgm:spPr/>
      <dgm:t>
        <a:bodyPr/>
        <a:lstStyle/>
        <a:p>
          <a:endParaRPr lang="ru-RU"/>
        </a:p>
      </dgm:t>
    </dgm:pt>
    <dgm:pt modelId="{4917C505-0D9D-44D2-ADDB-8A35FFBA5377}" type="sibTrans" cxnId="{3A621F03-B415-42C1-B53A-EC96A29E3896}">
      <dgm:prSet/>
      <dgm:spPr/>
      <dgm:t>
        <a:bodyPr/>
        <a:lstStyle/>
        <a:p>
          <a:endParaRPr lang="ru-RU"/>
        </a:p>
      </dgm:t>
    </dgm:pt>
    <dgm:pt modelId="{F41C5E05-9995-440A-807D-A9F2508DD217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Субботники </a:t>
          </a:r>
          <a:endParaRPr lang="ru-RU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1EDFF3-8766-4600-9ACF-00BFF3933AB9}" type="parTrans" cxnId="{BA92EA4A-F7F7-47EF-95B7-C28E84E3E618}">
      <dgm:prSet/>
      <dgm:spPr/>
      <dgm:t>
        <a:bodyPr/>
        <a:lstStyle/>
        <a:p>
          <a:endParaRPr lang="ru-RU"/>
        </a:p>
      </dgm:t>
    </dgm:pt>
    <dgm:pt modelId="{E8E7EDEF-9BC6-40A2-A334-659DFC5B3AFA}" type="sibTrans" cxnId="{BA92EA4A-F7F7-47EF-95B7-C28E84E3E618}">
      <dgm:prSet/>
      <dgm:spPr/>
      <dgm:t>
        <a:bodyPr/>
        <a:lstStyle/>
        <a:p>
          <a:endParaRPr lang="ru-RU"/>
        </a:p>
      </dgm:t>
    </dgm:pt>
    <dgm:pt modelId="{188B25C4-19ED-44F3-88DA-7FF4B4238A12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Благотворительные концерты</a:t>
          </a:r>
          <a:endParaRPr lang="ru-RU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40ED73-A8E5-49BD-AD4F-F9BC8DCEB357}" type="parTrans" cxnId="{E40ABD3B-21D2-4464-8244-9CCFD53C2D59}">
      <dgm:prSet/>
      <dgm:spPr/>
      <dgm:t>
        <a:bodyPr/>
        <a:lstStyle/>
        <a:p>
          <a:endParaRPr lang="ru-RU"/>
        </a:p>
      </dgm:t>
    </dgm:pt>
    <dgm:pt modelId="{623E7ED6-4AA9-40CC-9C9D-8F8B20ED6219}" type="sibTrans" cxnId="{E40ABD3B-21D2-4464-8244-9CCFD53C2D59}">
      <dgm:prSet/>
      <dgm:spPr/>
      <dgm:t>
        <a:bodyPr/>
        <a:lstStyle/>
        <a:p>
          <a:endParaRPr lang="ru-RU"/>
        </a:p>
      </dgm:t>
    </dgm:pt>
    <dgm:pt modelId="{95E360F7-3A2E-4BA2-B49D-23A1DC767C9A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Добровольное перечисление средств</a:t>
          </a:r>
          <a:endParaRPr lang="ru-RU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BE55D6-C9E6-48D8-9DEE-3A9A8C266910}" type="parTrans" cxnId="{3C6F0734-3296-489C-80BD-640B2E975D3E}">
      <dgm:prSet/>
      <dgm:spPr/>
      <dgm:t>
        <a:bodyPr/>
        <a:lstStyle/>
        <a:p>
          <a:endParaRPr lang="ru-RU"/>
        </a:p>
      </dgm:t>
    </dgm:pt>
    <dgm:pt modelId="{567BCA19-2859-4B66-9899-290D84A04F49}" type="sibTrans" cxnId="{3C6F0734-3296-489C-80BD-640B2E975D3E}">
      <dgm:prSet/>
      <dgm:spPr/>
      <dgm:t>
        <a:bodyPr/>
        <a:lstStyle/>
        <a:p>
          <a:endParaRPr lang="ru-RU"/>
        </a:p>
      </dgm:t>
    </dgm:pt>
    <dgm:pt modelId="{F6AE7C44-02F1-4736-9248-682C5C6F4519}" type="pres">
      <dgm:prSet presAssocID="{0A2F9BEE-15B8-4CCF-9F08-282A956F6B2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FA68BA-86B7-42AF-8005-9E70E3109429}" type="pres">
      <dgm:prSet presAssocID="{EFB6EDAC-EFFF-4613-B690-E8229143990F}" presName="composite" presStyleCnt="0"/>
      <dgm:spPr/>
      <dgm:t>
        <a:bodyPr/>
        <a:lstStyle/>
        <a:p>
          <a:endParaRPr lang="ru-RU"/>
        </a:p>
      </dgm:t>
    </dgm:pt>
    <dgm:pt modelId="{8E672AF1-7650-4415-9CE7-048F95B04385}" type="pres">
      <dgm:prSet presAssocID="{EFB6EDAC-EFFF-4613-B690-E8229143990F}" presName="parentText" presStyleLbl="alignNode1" presStyleIdx="0" presStyleCnt="3" custLinFactNeighborX="0" custLinFactNeighborY="-42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FC5F3-32F0-43AE-878A-1053FDCBAC23}" type="pres">
      <dgm:prSet presAssocID="{EFB6EDAC-EFFF-4613-B690-E8229143990F}" presName="descendantText" presStyleLbl="alignAcc1" presStyleIdx="0" presStyleCnt="3" custScaleY="143293" custLinFactNeighborX="-48" custLinFactNeighborY="6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DF9DFF-C835-495F-B432-F71AB7192D53}" type="pres">
      <dgm:prSet presAssocID="{A73D8508-584B-4C6C-891A-52F63F313587}" presName="sp" presStyleCnt="0"/>
      <dgm:spPr/>
      <dgm:t>
        <a:bodyPr/>
        <a:lstStyle/>
        <a:p>
          <a:endParaRPr lang="ru-RU"/>
        </a:p>
      </dgm:t>
    </dgm:pt>
    <dgm:pt modelId="{053BE042-6770-4A4E-9672-1147F495C6DF}" type="pres">
      <dgm:prSet presAssocID="{17767EB5-64F1-4CE7-9AAD-216F152F98F4}" presName="composite" presStyleCnt="0"/>
      <dgm:spPr/>
      <dgm:t>
        <a:bodyPr/>
        <a:lstStyle/>
        <a:p>
          <a:endParaRPr lang="ru-RU"/>
        </a:p>
      </dgm:t>
    </dgm:pt>
    <dgm:pt modelId="{9898700D-F848-43F4-A9B8-69444247238B}" type="pres">
      <dgm:prSet presAssocID="{17767EB5-64F1-4CE7-9AAD-216F152F98F4}" presName="parentText" presStyleLbl="alignNode1" presStyleIdx="1" presStyleCnt="3" custLinFactNeighborX="0" custLinFactNeighborY="-103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E09A5-F9CA-4B86-8570-561BF8D738D0}" type="pres">
      <dgm:prSet presAssocID="{17767EB5-64F1-4CE7-9AAD-216F152F98F4}" presName="descendantText" presStyleLbl="alignAcc1" presStyleIdx="1" presStyleCnt="3" custScaleY="1417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D8D01-FBAB-4658-A827-4A7EAA0AF9A2}" type="pres">
      <dgm:prSet presAssocID="{32167CEF-45BF-49B6-AB8F-E60D8FCF3823}" presName="sp" presStyleCnt="0"/>
      <dgm:spPr/>
      <dgm:t>
        <a:bodyPr/>
        <a:lstStyle/>
        <a:p>
          <a:endParaRPr lang="ru-RU"/>
        </a:p>
      </dgm:t>
    </dgm:pt>
    <dgm:pt modelId="{65943D88-4917-4444-8055-AAAE5B5AD089}" type="pres">
      <dgm:prSet presAssocID="{004FE26F-B526-48C8-9190-2936F7949BE0}" presName="composite" presStyleCnt="0"/>
      <dgm:spPr/>
      <dgm:t>
        <a:bodyPr/>
        <a:lstStyle/>
        <a:p>
          <a:endParaRPr lang="ru-RU"/>
        </a:p>
      </dgm:t>
    </dgm:pt>
    <dgm:pt modelId="{CF6C02BF-577A-440D-BF55-CD796599956F}" type="pres">
      <dgm:prSet presAssocID="{004FE26F-B526-48C8-9190-2936F7949BE0}" presName="parentText" presStyleLbl="alignNode1" presStyleIdx="2" presStyleCnt="3" custLinFactNeighborX="0" custLinFactNeighborY="1102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B5355B-6A90-4321-ABF9-4950DCFBCEDB}" type="pres">
      <dgm:prSet presAssocID="{004FE26F-B526-48C8-9190-2936F7949BE0}" presName="descendantText" presStyleLbl="alignAcc1" presStyleIdx="2" presStyleCnt="3" custScaleY="149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66ACF2-F296-492F-83DC-E121115E5C9F}" srcId="{0A2F9BEE-15B8-4CCF-9F08-282A956F6B2F}" destId="{EFB6EDAC-EFFF-4613-B690-E8229143990F}" srcOrd="0" destOrd="0" parTransId="{60A25E5C-76BC-4A10-9059-47451656AB62}" sibTransId="{A73D8508-584B-4C6C-891A-52F63F313587}"/>
    <dgm:cxn modelId="{3C6F0734-3296-489C-80BD-640B2E975D3E}" srcId="{004FE26F-B526-48C8-9190-2936F7949BE0}" destId="{95E360F7-3A2E-4BA2-B49D-23A1DC767C9A}" srcOrd="1" destOrd="0" parTransId="{F5BE55D6-C9E6-48D8-9DEE-3A9A8C266910}" sibTransId="{567BCA19-2859-4B66-9899-290D84A04F49}"/>
    <dgm:cxn modelId="{675BC764-0DDB-46EE-8C8A-630C3929819A}" srcId="{EFB6EDAC-EFFF-4613-B690-E8229143990F}" destId="{7194C9C3-7A04-4F02-A5C4-0E5FAEC4BF80}" srcOrd="0" destOrd="0" parTransId="{332F2508-0786-4882-A2E5-1E7E10D2FDFE}" sibTransId="{1062680C-307C-4A2C-B38A-F23380B25431}"/>
    <dgm:cxn modelId="{7DC164DA-6015-45AB-B0D7-AD89460F2D3B}" type="presOf" srcId="{0A2F9BEE-15B8-4CCF-9F08-282A956F6B2F}" destId="{F6AE7C44-02F1-4736-9248-682C5C6F4519}" srcOrd="0" destOrd="0" presId="urn:microsoft.com/office/officeart/2005/8/layout/chevron2"/>
    <dgm:cxn modelId="{FD07FE66-D9F9-49BE-90A2-CFF958888F5A}" type="presOf" srcId="{95E360F7-3A2E-4BA2-B49D-23A1DC767C9A}" destId="{96B5355B-6A90-4321-ABF9-4950DCFBCEDB}" srcOrd="0" destOrd="1" presId="urn:microsoft.com/office/officeart/2005/8/layout/chevron2"/>
    <dgm:cxn modelId="{3A621F03-B415-42C1-B53A-EC96A29E3896}" srcId="{0A2F9BEE-15B8-4CCF-9F08-282A956F6B2F}" destId="{004FE26F-B526-48C8-9190-2936F7949BE0}" srcOrd="2" destOrd="0" parTransId="{CDF9545C-DB88-44D2-AD69-1464D6215B8A}" sibTransId="{4917C505-0D9D-44D2-ADDB-8A35FFBA5377}"/>
    <dgm:cxn modelId="{80DC1CF5-1A76-4A0B-9A97-54562CB2744F}" type="presOf" srcId="{188B25C4-19ED-44F3-88DA-7FF4B4238A12}" destId="{688E09A5-F9CA-4B86-8570-561BF8D738D0}" srcOrd="0" destOrd="1" presId="urn:microsoft.com/office/officeart/2005/8/layout/chevron2"/>
    <dgm:cxn modelId="{96A7BAD2-944A-4E23-A87F-ADCAE2799D20}" type="presOf" srcId="{4D051CD6-74CB-44C5-97A0-A3F3CC2A4AA8}" destId="{688E09A5-F9CA-4B86-8570-561BF8D738D0}" srcOrd="0" destOrd="0" presId="urn:microsoft.com/office/officeart/2005/8/layout/chevron2"/>
    <dgm:cxn modelId="{4B3DF51A-10C1-48CF-A43F-B78AB9A097F1}" type="presOf" srcId="{004FE26F-B526-48C8-9190-2936F7949BE0}" destId="{CF6C02BF-577A-440D-BF55-CD796599956F}" srcOrd="0" destOrd="0" presId="urn:microsoft.com/office/officeart/2005/8/layout/chevron2"/>
    <dgm:cxn modelId="{0B09D10A-77F6-4D57-9D8E-53D822F8629F}" type="presOf" srcId="{17767EB5-64F1-4CE7-9AAD-216F152F98F4}" destId="{9898700D-F848-43F4-A9B8-69444247238B}" srcOrd="0" destOrd="0" presId="urn:microsoft.com/office/officeart/2005/8/layout/chevron2"/>
    <dgm:cxn modelId="{D232EFB0-E66A-4659-88DA-5EA7AD4F13D5}" type="presOf" srcId="{7194C9C3-7A04-4F02-A5C4-0E5FAEC4BF80}" destId="{3A8FC5F3-32F0-43AE-878A-1053FDCBAC23}" srcOrd="0" destOrd="0" presId="urn:microsoft.com/office/officeart/2005/8/layout/chevron2"/>
    <dgm:cxn modelId="{4E29A35F-2988-4639-B9B3-973E494AC30D}" type="presOf" srcId="{EFB6EDAC-EFFF-4613-B690-E8229143990F}" destId="{8E672AF1-7650-4415-9CE7-048F95B04385}" srcOrd="0" destOrd="0" presId="urn:microsoft.com/office/officeart/2005/8/layout/chevron2"/>
    <dgm:cxn modelId="{BA92EA4A-F7F7-47EF-95B7-C28E84E3E618}" srcId="{004FE26F-B526-48C8-9190-2936F7949BE0}" destId="{F41C5E05-9995-440A-807D-A9F2508DD217}" srcOrd="0" destOrd="0" parTransId="{4C1EDFF3-8766-4600-9ACF-00BFF3933AB9}" sibTransId="{E8E7EDEF-9BC6-40A2-A334-659DFC5B3AFA}"/>
    <dgm:cxn modelId="{400AFD16-FFA6-46C8-89D1-49EE75702FE1}" type="presOf" srcId="{F41C5E05-9995-440A-807D-A9F2508DD217}" destId="{96B5355B-6A90-4321-ABF9-4950DCFBCEDB}" srcOrd="0" destOrd="0" presId="urn:microsoft.com/office/officeart/2005/8/layout/chevron2"/>
    <dgm:cxn modelId="{00F6BD70-A12F-4318-97B5-8ED34DEB836C}" srcId="{17767EB5-64F1-4CE7-9AAD-216F152F98F4}" destId="{4D051CD6-74CB-44C5-97A0-A3F3CC2A4AA8}" srcOrd="0" destOrd="0" parTransId="{85B1DBB4-6FCC-4E05-9904-8EDD69361798}" sibTransId="{6204458F-3A0C-4787-8A34-025033625D60}"/>
    <dgm:cxn modelId="{4F7413E1-D7F5-4859-A7BF-0A7E126FBBF1}" srcId="{0A2F9BEE-15B8-4CCF-9F08-282A956F6B2F}" destId="{17767EB5-64F1-4CE7-9AAD-216F152F98F4}" srcOrd="1" destOrd="0" parTransId="{6D6F2541-D77C-443A-8A0D-22FBFA76DF8D}" sibTransId="{32167CEF-45BF-49B6-AB8F-E60D8FCF3823}"/>
    <dgm:cxn modelId="{E40ABD3B-21D2-4464-8244-9CCFD53C2D59}" srcId="{17767EB5-64F1-4CE7-9AAD-216F152F98F4}" destId="{188B25C4-19ED-44F3-88DA-7FF4B4238A12}" srcOrd="1" destOrd="0" parTransId="{7640ED73-A8E5-49BD-AD4F-F9BC8DCEB357}" sibTransId="{623E7ED6-4AA9-40CC-9C9D-8F8B20ED6219}"/>
    <dgm:cxn modelId="{88070DA1-11B2-4010-A571-48F6131F3D00}" type="presParOf" srcId="{F6AE7C44-02F1-4736-9248-682C5C6F4519}" destId="{BCFA68BA-86B7-42AF-8005-9E70E3109429}" srcOrd="0" destOrd="0" presId="urn:microsoft.com/office/officeart/2005/8/layout/chevron2"/>
    <dgm:cxn modelId="{92E30BC9-D4E0-4DF5-B474-80E726C967D5}" type="presParOf" srcId="{BCFA68BA-86B7-42AF-8005-9E70E3109429}" destId="{8E672AF1-7650-4415-9CE7-048F95B04385}" srcOrd="0" destOrd="0" presId="urn:microsoft.com/office/officeart/2005/8/layout/chevron2"/>
    <dgm:cxn modelId="{BE1951EA-ECC8-4E70-8C40-ED8B2E6D8F81}" type="presParOf" srcId="{BCFA68BA-86B7-42AF-8005-9E70E3109429}" destId="{3A8FC5F3-32F0-43AE-878A-1053FDCBAC23}" srcOrd="1" destOrd="0" presId="urn:microsoft.com/office/officeart/2005/8/layout/chevron2"/>
    <dgm:cxn modelId="{5244FE1E-B46F-49FC-8607-E29F83644206}" type="presParOf" srcId="{F6AE7C44-02F1-4736-9248-682C5C6F4519}" destId="{A5DF9DFF-C835-495F-B432-F71AB7192D53}" srcOrd="1" destOrd="0" presId="urn:microsoft.com/office/officeart/2005/8/layout/chevron2"/>
    <dgm:cxn modelId="{AFC96571-301B-4CA4-AAA3-D7409C692152}" type="presParOf" srcId="{F6AE7C44-02F1-4736-9248-682C5C6F4519}" destId="{053BE042-6770-4A4E-9672-1147F495C6DF}" srcOrd="2" destOrd="0" presId="urn:microsoft.com/office/officeart/2005/8/layout/chevron2"/>
    <dgm:cxn modelId="{FCE349EF-0176-4EF0-93B0-DA295B622C98}" type="presParOf" srcId="{053BE042-6770-4A4E-9672-1147F495C6DF}" destId="{9898700D-F848-43F4-A9B8-69444247238B}" srcOrd="0" destOrd="0" presId="urn:microsoft.com/office/officeart/2005/8/layout/chevron2"/>
    <dgm:cxn modelId="{D3A0A74C-611B-4F66-8573-25B8F35C0634}" type="presParOf" srcId="{053BE042-6770-4A4E-9672-1147F495C6DF}" destId="{688E09A5-F9CA-4B86-8570-561BF8D738D0}" srcOrd="1" destOrd="0" presId="urn:microsoft.com/office/officeart/2005/8/layout/chevron2"/>
    <dgm:cxn modelId="{64D47114-B78C-4682-A536-F6203F836DB4}" type="presParOf" srcId="{F6AE7C44-02F1-4736-9248-682C5C6F4519}" destId="{C2BD8D01-FBAB-4658-A827-4A7EAA0AF9A2}" srcOrd="3" destOrd="0" presId="urn:microsoft.com/office/officeart/2005/8/layout/chevron2"/>
    <dgm:cxn modelId="{F69F12B8-7492-4FDD-B833-A7BC8C812A20}" type="presParOf" srcId="{F6AE7C44-02F1-4736-9248-682C5C6F4519}" destId="{65943D88-4917-4444-8055-AAAE5B5AD089}" srcOrd="4" destOrd="0" presId="urn:microsoft.com/office/officeart/2005/8/layout/chevron2"/>
    <dgm:cxn modelId="{90DB6131-AC1B-4173-93C0-FF1464089EDC}" type="presParOf" srcId="{65943D88-4917-4444-8055-AAAE5B5AD089}" destId="{CF6C02BF-577A-440D-BF55-CD796599956F}" srcOrd="0" destOrd="0" presId="urn:microsoft.com/office/officeart/2005/8/layout/chevron2"/>
    <dgm:cxn modelId="{0CBBCD8B-9B3B-424E-BA0C-9CEAFDF136BF}" type="presParOf" srcId="{65943D88-4917-4444-8055-AAAE5B5AD089}" destId="{96B5355B-6A90-4321-ABF9-4950DCFBCED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702BD9-7106-4EFA-97F4-4DCA4B5A03FE}">
      <dsp:nvSpPr>
        <dsp:cNvPr id="0" name=""/>
        <dsp:cNvSpPr/>
      </dsp:nvSpPr>
      <dsp:spPr>
        <a:xfrm rot="10800000">
          <a:off x="2524643" y="71431"/>
          <a:ext cx="5472684" cy="204884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03482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Показать огромную значимость правления великого князя Всеслава для развития и укрепления Полоцкой земли.</a:t>
          </a:r>
          <a:endParaRPr lang="ru-RU" sz="23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524643" y="71431"/>
        <a:ext cx="5472684" cy="2048840"/>
      </dsp:txXfrm>
    </dsp:sp>
    <dsp:sp modelId="{BA5DE9A5-DE7B-41B1-9517-B8F5B23645B6}">
      <dsp:nvSpPr>
        <dsp:cNvPr id="0" name=""/>
        <dsp:cNvSpPr/>
      </dsp:nvSpPr>
      <dsp:spPr>
        <a:xfrm>
          <a:off x="118589" y="9"/>
          <a:ext cx="2334592" cy="20488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12EC74-A5D2-40D2-9E26-E2F19C2F8C48}">
      <dsp:nvSpPr>
        <dsp:cNvPr id="0" name=""/>
        <dsp:cNvSpPr/>
      </dsp:nvSpPr>
      <dsp:spPr>
        <a:xfrm rot="10800000">
          <a:off x="2538479" y="2666067"/>
          <a:ext cx="5472684" cy="204884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03482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Исследовать историю создания памятника Всеславу Чародею в городе Полоцке</a:t>
          </a:r>
          <a:endParaRPr lang="ru-RU" sz="23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538479" y="2666067"/>
        <a:ext cx="5472684" cy="2048840"/>
      </dsp:txXfrm>
    </dsp:sp>
    <dsp:sp modelId="{FC0ABCAA-3E28-4363-8CC8-4CFFB70E4390}">
      <dsp:nvSpPr>
        <dsp:cNvPr id="0" name=""/>
        <dsp:cNvSpPr/>
      </dsp:nvSpPr>
      <dsp:spPr>
        <a:xfrm>
          <a:off x="104703" y="2643213"/>
          <a:ext cx="2362354" cy="20488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6FC8F8-AFA0-4606-9A69-6B10281BD5FA}">
      <dsp:nvSpPr>
        <dsp:cNvPr id="0" name=""/>
        <dsp:cNvSpPr/>
      </dsp:nvSpPr>
      <dsp:spPr>
        <a:xfrm>
          <a:off x="0" y="133943"/>
          <a:ext cx="8229600" cy="15714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shade val="50000"/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divo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Туркова</a:t>
          </a:r>
          <a:endParaRPr lang="ru-RU" sz="4800" b="1" kern="1200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Евгения</a:t>
          </a:r>
          <a:endParaRPr lang="ru-RU" sz="48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78656" y="133943"/>
        <a:ext cx="6450943" cy="1571462"/>
      </dsp:txXfrm>
    </dsp:sp>
    <dsp:sp modelId="{8BA2BBEA-99E3-4DC3-8C9F-4AC5B7130979}">
      <dsp:nvSpPr>
        <dsp:cNvPr id="0" name=""/>
        <dsp:cNvSpPr/>
      </dsp:nvSpPr>
      <dsp:spPr>
        <a:xfrm>
          <a:off x="134019" y="255997"/>
          <a:ext cx="1645920" cy="10618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AA6D7-10A7-4B88-AB5C-003B6DF90075}">
      <dsp:nvSpPr>
        <dsp:cNvPr id="0" name=""/>
        <dsp:cNvSpPr/>
      </dsp:nvSpPr>
      <dsp:spPr>
        <a:xfrm>
          <a:off x="14237" y="1784490"/>
          <a:ext cx="8201125" cy="13623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73560"/>
                <a:satOff val="5707"/>
                <a:lumOff val="24485"/>
                <a:alphaOff val="0"/>
                <a:tint val="60000"/>
                <a:satMod val="160000"/>
              </a:schemeClr>
            </a:gs>
            <a:gs pos="46000">
              <a:schemeClr val="accent1">
                <a:shade val="50000"/>
                <a:hueOff val="73560"/>
                <a:satOff val="5707"/>
                <a:lumOff val="24485"/>
                <a:alphaOff val="0"/>
                <a:tint val="86000"/>
                <a:satMod val="160000"/>
              </a:schemeClr>
            </a:gs>
            <a:gs pos="100000">
              <a:schemeClr val="accent1">
                <a:shade val="50000"/>
                <a:hueOff val="73560"/>
                <a:satOff val="5707"/>
                <a:lumOff val="24485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ученица</a:t>
          </a:r>
          <a:endParaRPr lang="ru-RU" sz="6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6739" y="1784490"/>
        <a:ext cx="6428623" cy="1362323"/>
      </dsp:txXfrm>
    </dsp:sp>
    <dsp:sp modelId="{139DD3AC-036F-4992-AC37-FCB6CB2932E3}">
      <dsp:nvSpPr>
        <dsp:cNvPr id="0" name=""/>
        <dsp:cNvSpPr/>
      </dsp:nvSpPr>
      <dsp:spPr>
        <a:xfrm>
          <a:off x="132736" y="1854416"/>
          <a:ext cx="1645920" cy="10618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FA2221-86C2-466A-996A-7AD0F51B187D}">
      <dsp:nvSpPr>
        <dsp:cNvPr id="0" name=""/>
        <dsp:cNvSpPr/>
      </dsp:nvSpPr>
      <dsp:spPr>
        <a:xfrm>
          <a:off x="0" y="3158906"/>
          <a:ext cx="8229600" cy="13273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73560"/>
                <a:satOff val="5707"/>
                <a:lumOff val="24485"/>
                <a:alphaOff val="0"/>
                <a:tint val="60000"/>
                <a:satMod val="160000"/>
              </a:schemeClr>
            </a:gs>
            <a:gs pos="46000">
              <a:schemeClr val="accent1">
                <a:shade val="50000"/>
                <a:hueOff val="73560"/>
                <a:satOff val="5707"/>
                <a:lumOff val="24485"/>
                <a:alphaOff val="0"/>
                <a:tint val="86000"/>
                <a:satMod val="160000"/>
              </a:schemeClr>
            </a:gs>
            <a:gs pos="100000">
              <a:schemeClr val="accent1">
                <a:shade val="50000"/>
                <a:hueOff val="73560"/>
                <a:satOff val="5707"/>
                <a:lumOff val="24485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« В» класса</a:t>
          </a:r>
          <a:endParaRPr lang="ru-RU" sz="6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78656" y="3158906"/>
        <a:ext cx="6450943" cy="1327360"/>
      </dsp:txXfrm>
    </dsp:sp>
    <dsp:sp modelId="{E6003463-25FA-4DA8-9834-7F2B9125DACC}">
      <dsp:nvSpPr>
        <dsp:cNvPr id="0" name=""/>
        <dsp:cNvSpPr/>
      </dsp:nvSpPr>
      <dsp:spPr>
        <a:xfrm>
          <a:off x="132736" y="3331994"/>
          <a:ext cx="1645920" cy="10618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210AE2-8C68-4A47-9F97-B9B4B635CCD7}">
      <dsp:nvSpPr>
        <dsp:cNvPr id="0" name=""/>
        <dsp:cNvSpPr/>
      </dsp:nvSpPr>
      <dsp:spPr>
        <a:xfrm>
          <a:off x="142877" y="126275"/>
          <a:ext cx="2340521" cy="1547191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1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Вступление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2877" y="126275"/>
        <a:ext cx="2340521" cy="1547191"/>
      </dsp:txXfrm>
    </dsp:sp>
    <dsp:sp modelId="{830C6B64-BFD1-4BE1-8F46-7B8CDC378A4B}">
      <dsp:nvSpPr>
        <dsp:cNvPr id="0" name=""/>
        <dsp:cNvSpPr/>
      </dsp:nvSpPr>
      <dsp:spPr>
        <a:xfrm>
          <a:off x="2686042" y="105529"/>
          <a:ext cx="2676227" cy="1605736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1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Часть 1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История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Всеслава</a:t>
          </a:r>
        </a:p>
      </dsp:txBody>
      <dsp:txXfrm>
        <a:off x="2686042" y="105529"/>
        <a:ext cx="2676227" cy="1605736"/>
      </dsp:txXfrm>
    </dsp:sp>
    <dsp:sp modelId="{59DE56FA-4915-40CD-AB92-537BD1C02AE0}">
      <dsp:nvSpPr>
        <dsp:cNvPr id="0" name=""/>
        <dsp:cNvSpPr/>
      </dsp:nvSpPr>
      <dsp:spPr>
        <a:xfrm>
          <a:off x="5553372" y="105529"/>
          <a:ext cx="2676227" cy="1605736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1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Часть 2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памятника</a:t>
          </a:r>
          <a:endParaRPr lang="ru-RU" sz="2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53372" y="105529"/>
        <a:ext cx="2676227" cy="1605736"/>
      </dsp:txXfrm>
    </dsp:sp>
    <dsp:sp modelId="{BD62E56A-D4D1-4C33-9417-0C7C597AF667}">
      <dsp:nvSpPr>
        <dsp:cNvPr id="0" name=""/>
        <dsp:cNvSpPr/>
      </dsp:nvSpPr>
      <dsp:spPr>
        <a:xfrm>
          <a:off x="1143010" y="2357456"/>
          <a:ext cx="2586092" cy="1590032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1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Заключение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>
        <a:off x="1143010" y="2357456"/>
        <a:ext cx="2586092" cy="1590032"/>
      </dsp:txXfrm>
    </dsp:sp>
    <dsp:sp modelId="{88747980-81ED-454F-9650-AA788149E25E}">
      <dsp:nvSpPr>
        <dsp:cNvPr id="0" name=""/>
        <dsp:cNvSpPr/>
      </dsp:nvSpPr>
      <dsp:spPr>
        <a:xfrm>
          <a:off x="4643461" y="2286017"/>
          <a:ext cx="2533370" cy="1623238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1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Приложение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>
        <a:off x="4643461" y="2286017"/>
        <a:ext cx="2533370" cy="162323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889D4D-74B9-4B95-88AD-96B5C141415D}">
      <dsp:nvSpPr>
        <dsp:cNvPr id="0" name=""/>
        <dsp:cNvSpPr/>
      </dsp:nvSpPr>
      <dsp:spPr>
        <a:xfrm>
          <a:off x="2370731" y="1285633"/>
          <a:ext cx="5686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9065"/>
              </a:moveTo>
              <a:lnTo>
                <a:pt x="301426" y="69065"/>
              </a:lnTo>
              <a:lnTo>
                <a:pt x="301426" y="45720"/>
              </a:lnTo>
              <a:lnTo>
                <a:pt x="568653" y="45720"/>
              </a:lnTo>
            </a:path>
          </a:pathLst>
        </a:custGeom>
        <a:noFill/>
        <a:ln w="63500" cap="flat" cmpd="sng" algn="ctr">
          <a:solidFill>
            <a:srgbClr val="FF0000"/>
          </a:solidFill>
          <a:prstDash val="solid"/>
          <a:miter lim="800000"/>
          <a:headEnd type="none"/>
          <a:tailEnd type="triangle" w="lg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40065" y="1328622"/>
        <a:ext cx="29985" cy="5462"/>
      </dsp:txXfrm>
    </dsp:sp>
    <dsp:sp modelId="{DEE17852-9154-4E87-A01A-F29DCA383F4A}">
      <dsp:nvSpPr>
        <dsp:cNvPr id="0" name=""/>
        <dsp:cNvSpPr/>
      </dsp:nvSpPr>
      <dsp:spPr>
        <a:xfrm>
          <a:off x="0" y="642940"/>
          <a:ext cx="2372531" cy="1423518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1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Рогволод</a:t>
          </a:r>
          <a:endParaRPr lang="ru-RU" sz="4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642940"/>
        <a:ext cx="2372531" cy="1423518"/>
      </dsp:txXfrm>
    </dsp:sp>
    <dsp:sp modelId="{B7A11676-E706-4C91-98E1-64939C9EA770}">
      <dsp:nvSpPr>
        <dsp:cNvPr id="0" name=""/>
        <dsp:cNvSpPr/>
      </dsp:nvSpPr>
      <dsp:spPr>
        <a:xfrm>
          <a:off x="5342516" y="1280395"/>
          <a:ext cx="4821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0958"/>
              </a:moveTo>
              <a:lnTo>
                <a:pt x="258175" y="50958"/>
              </a:lnTo>
              <a:lnTo>
                <a:pt x="258175" y="45720"/>
              </a:lnTo>
              <a:lnTo>
                <a:pt x="482151" y="45720"/>
              </a:lnTo>
            </a:path>
          </a:pathLst>
        </a:custGeom>
        <a:noFill/>
        <a:ln w="63500" cap="flat" cmpd="sng" algn="ctr">
          <a:solidFill>
            <a:srgbClr val="FF0000"/>
          </a:solidFill>
          <a:prstDash val="solid"/>
          <a:tailEnd type="triangle" w="lg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70773" y="1323384"/>
        <a:ext cx="25638" cy="5462"/>
      </dsp:txXfrm>
    </dsp:sp>
    <dsp:sp modelId="{6C5EE836-AE4E-4D8B-B4B0-8D4B5BBF353D}">
      <dsp:nvSpPr>
        <dsp:cNvPr id="0" name=""/>
        <dsp:cNvSpPr/>
      </dsp:nvSpPr>
      <dsp:spPr>
        <a:xfrm>
          <a:off x="2971785" y="614355"/>
          <a:ext cx="2372531" cy="1433995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 prst="divot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Рогнеда</a:t>
          </a:r>
          <a:endParaRPr lang="ru-RU" sz="4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71785" y="614355"/>
        <a:ext cx="2372531" cy="1433995"/>
      </dsp:txXfrm>
    </dsp:sp>
    <dsp:sp modelId="{BA31014D-A7E8-454F-877F-58A5E9F1349C}">
      <dsp:nvSpPr>
        <dsp:cNvPr id="0" name=""/>
        <dsp:cNvSpPr/>
      </dsp:nvSpPr>
      <dsp:spPr>
        <a:xfrm>
          <a:off x="1186265" y="2036074"/>
          <a:ext cx="5857068" cy="1038731"/>
        </a:xfrm>
        <a:custGeom>
          <a:avLst/>
          <a:gdLst/>
          <a:ahLst/>
          <a:cxnLst/>
          <a:rect l="0" t="0" r="0" b="0"/>
          <a:pathLst>
            <a:path>
              <a:moveTo>
                <a:pt x="5857068" y="0"/>
              </a:moveTo>
              <a:lnTo>
                <a:pt x="5857068" y="536465"/>
              </a:lnTo>
              <a:lnTo>
                <a:pt x="0" y="536465"/>
              </a:lnTo>
              <a:lnTo>
                <a:pt x="0" y="1038731"/>
              </a:lnTo>
            </a:path>
          </a:pathLst>
        </a:custGeom>
        <a:noFill/>
        <a:ln w="63500" cap="flat" cmpd="sng" algn="ctr">
          <a:solidFill>
            <a:srgbClr val="FF0000"/>
          </a:solidFill>
          <a:prstDash val="solid"/>
          <a:tailEnd type="triangle" w="lg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965952" y="2552709"/>
        <a:ext cx="297694" cy="5462"/>
      </dsp:txXfrm>
    </dsp:sp>
    <dsp:sp modelId="{000915B9-4033-4EF2-B14D-D29034E0A6E9}">
      <dsp:nvSpPr>
        <dsp:cNvPr id="0" name=""/>
        <dsp:cNvSpPr/>
      </dsp:nvSpPr>
      <dsp:spPr>
        <a:xfrm>
          <a:off x="5857068" y="614355"/>
          <a:ext cx="2372531" cy="1423518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1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Изяс</a:t>
          </a:r>
          <a:r>
            <a:rPr lang="ru-RU" sz="4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лав</a:t>
          </a:r>
          <a:endParaRPr lang="ru-RU" sz="4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57068" y="614355"/>
        <a:ext cx="2372531" cy="1423518"/>
      </dsp:txXfrm>
    </dsp:sp>
    <dsp:sp modelId="{7A111872-283E-4BB9-96BE-49F35E029AA8}">
      <dsp:nvSpPr>
        <dsp:cNvPr id="0" name=""/>
        <dsp:cNvSpPr/>
      </dsp:nvSpPr>
      <dsp:spPr>
        <a:xfrm>
          <a:off x="2370731" y="3773245"/>
          <a:ext cx="34539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53937" y="45720"/>
              </a:lnTo>
            </a:path>
          </a:pathLst>
        </a:custGeom>
        <a:noFill/>
        <a:ln w="63500" cap="flat" cmpd="sng" algn="ctr">
          <a:solidFill>
            <a:srgbClr val="FF0000"/>
          </a:solidFill>
          <a:prstDash val="solid"/>
          <a:tailEnd type="triangle" w="lg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10586" y="3816234"/>
        <a:ext cx="174226" cy="5462"/>
      </dsp:txXfrm>
    </dsp:sp>
    <dsp:sp modelId="{9B1EC616-9F71-41D7-AB20-9E0CD798F866}">
      <dsp:nvSpPr>
        <dsp:cNvPr id="0" name=""/>
        <dsp:cNvSpPr/>
      </dsp:nvSpPr>
      <dsp:spPr>
        <a:xfrm>
          <a:off x="0" y="3107206"/>
          <a:ext cx="2372531" cy="1423518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1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Брячи</a:t>
          </a:r>
          <a:r>
            <a:rPr lang="ru-RU" sz="3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слав</a:t>
          </a:r>
          <a:endParaRPr lang="ru-RU" sz="3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107206"/>
        <a:ext cx="2372531" cy="1423518"/>
      </dsp:txXfrm>
    </dsp:sp>
    <dsp:sp modelId="{C086D60E-BD65-4470-8824-0C885D1FD624}">
      <dsp:nvSpPr>
        <dsp:cNvPr id="0" name=""/>
        <dsp:cNvSpPr/>
      </dsp:nvSpPr>
      <dsp:spPr>
        <a:xfrm>
          <a:off x="5857068" y="3107206"/>
          <a:ext cx="2372531" cy="1423518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satMod val="160000"/>
              </a:schemeClr>
            </a:gs>
            <a:gs pos="46000">
              <a:schemeClr val="accent1">
                <a:tint val="86000"/>
                <a:satMod val="160000"/>
              </a:schemeClr>
            </a:gs>
            <a:gs pos="100000">
              <a:schemeClr val="accent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1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Всеслав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Чародей</a:t>
          </a:r>
          <a:endParaRPr lang="ru-RU" sz="32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57068" y="3107206"/>
        <a:ext cx="2372531" cy="142351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9CA1D0-A22A-4A18-AB67-DFC31FEEEF38}">
      <dsp:nvSpPr>
        <dsp:cNvPr id="0" name=""/>
        <dsp:cNvSpPr/>
      </dsp:nvSpPr>
      <dsp:spPr>
        <a:xfrm>
          <a:off x="0" y="0"/>
          <a:ext cx="8229600" cy="14158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Оборона земель княжества</a:t>
          </a:r>
          <a:endParaRPr lang="ru-RU" sz="48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7505" y="0"/>
        <a:ext cx="6442094" cy="1415851"/>
      </dsp:txXfrm>
    </dsp:sp>
    <dsp:sp modelId="{3F8BD080-6EEF-409B-8D38-D87CB43FA1B6}">
      <dsp:nvSpPr>
        <dsp:cNvPr id="0" name=""/>
        <dsp:cNvSpPr/>
      </dsp:nvSpPr>
      <dsp:spPr>
        <a:xfrm>
          <a:off x="141585" y="141585"/>
          <a:ext cx="1645920" cy="11326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-20000"/>
          </a:blip>
          <a:stretch>
            <a:fillRect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0E9F8C5-20D8-4263-8A0F-D5B23E021C18}">
      <dsp:nvSpPr>
        <dsp:cNvPr id="0" name=""/>
        <dsp:cNvSpPr/>
      </dsp:nvSpPr>
      <dsp:spPr>
        <a:xfrm>
          <a:off x="0" y="1557436"/>
          <a:ext cx="8229600" cy="14158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Походы на земли других князей</a:t>
          </a:r>
          <a:endParaRPr lang="ru-RU" sz="48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7505" y="1557436"/>
        <a:ext cx="6442094" cy="1415851"/>
      </dsp:txXfrm>
    </dsp:sp>
    <dsp:sp modelId="{C7EF4A2E-CB70-407F-8B8F-A629BAF8ACB1}">
      <dsp:nvSpPr>
        <dsp:cNvPr id="0" name=""/>
        <dsp:cNvSpPr/>
      </dsp:nvSpPr>
      <dsp:spPr>
        <a:xfrm>
          <a:off x="141585" y="1699021"/>
          <a:ext cx="1645920" cy="11326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-10000"/>
          </a:blip>
          <a:stretch>
            <a:fillRect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9DAD964-5AA4-4F24-ACDB-505E77A932F1}">
      <dsp:nvSpPr>
        <dsp:cNvPr id="0" name=""/>
        <dsp:cNvSpPr/>
      </dsp:nvSpPr>
      <dsp:spPr>
        <a:xfrm>
          <a:off x="0" y="3114873"/>
          <a:ext cx="8229600" cy="14158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Укрепление полоцкого княжества</a:t>
          </a:r>
          <a:endParaRPr lang="ru-RU" sz="4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7505" y="3114873"/>
        <a:ext cx="6442094" cy="1415851"/>
      </dsp:txXfrm>
    </dsp:sp>
    <dsp:sp modelId="{8B6488DA-EC67-4B08-8767-FF3348CE0172}">
      <dsp:nvSpPr>
        <dsp:cNvPr id="0" name=""/>
        <dsp:cNvSpPr/>
      </dsp:nvSpPr>
      <dsp:spPr>
        <a:xfrm>
          <a:off x="141585" y="3256458"/>
          <a:ext cx="1645920" cy="11326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-10000"/>
          </a:blip>
          <a:stretch>
            <a:fillRect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D28814-1DE9-42F2-9738-293EDB0ADCDC}">
      <dsp:nvSpPr>
        <dsp:cNvPr id="0" name=""/>
        <dsp:cNvSpPr/>
      </dsp:nvSpPr>
      <dsp:spPr>
        <a:xfrm>
          <a:off x="0" y="42849"/>
          <a:ext cx="8229600" cy="148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lvl="0" algn="l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2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Образование </a:t>
          </a:r>
          <a:endParaRPr lang="ru-RU" sz="7200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94599" y="42849"/>
        <a:ext cx="6435000" cy="1486799"/>
      </dsp:txXfrm>
    </dsp:sp>
    <dsp:sp modelId="{D3D1F315-405C-42F7-93B5-049E27C49135}">
      <dsp:nvSpPr>
        <dsp:cNvPr id="0" name=""/>
        <dsp:cNvSpPr/>
      </dsp:nvSpPr>
      <dsp:spPr>
        <a:xfrm>
          <a:off x="142869" y="142875"/>
          <a:ext cx="1645920" cy="11894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-20000"/>
          </a:blip>
          <a:stretch>
            <a:fillRect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3A9C68-09F0-445F-A37C-0589E6B63625}">
      <dsp:nvSpPr>
        <dsp:cNvPr id="0" name=""/>
        <dsp:cNvSpPr/>
      </dsp:nvSpPr>
      <dsp:spPr>
        <a:xfrm>
          <a:off x="0" y="1714517"/>
          <a:ext cx="8229600" cy="148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0" tIns="304800" rIns="304800" bIns="304800" numCol="1" spcCol="1270" anchor="ctr" anchorCtr="0">
          <a:noAutofit/>
        </a:bodyPr>
        <a:lstStyle/>
        <a:p>
          <a:pPr lvl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Торговля</a:t>
          </a:r>
        </a:p>
        <a:p>
          <a:pPr lvl="0" algn="l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800" kern="1200" dirty="0"/>
        </a:p>
      </dsp:txBody>
      <dsp:txXfrm>
        <a:off x="1794599" y="1714517"/>
        <a:ext cx="6435000" cy="1486799"/>
      </dsp:txXfrm>
    </dsp:sp>
    <dsp:sp modelId="{1C677131-53D1-4C89-967B-0C050EDBB52E}">
      <dsp:nvSpPr>
        <dsp:cNvPr id="0" name=""/>
        <dsp:cNvSpPr/>
      </dsp:nvSpPr>
      <dsp:spPr>
        <a:xfrm>
          <a:off x="114280" y="1828798"/>
          <a:ext cx="1645920" cy="11894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lum bright="-10000"/>
          </a:blip>
          <a:stretch>
            <a:fillRect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DFAE6A-F679-418B-A34D-F2C0DCF31056}">
      <dsp:nvSpPr>
        <dsp:cNvPr id="0" name=""/>
        <dsp:cNvSpPr/>
      </dsp:nvSpPr>
      <dsp:spPr>
        <a:xfrm>
          <a:off x="0" y="3270958"/>
          <a:ext cx="8229600" cy="1486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0" tIns="304800" rIns="304800" bIns="304800" numCol="1" spcCol="1270" anchor="ctr" anchorCtr="0">
          <a:noAutofit/>
        </a:bodyPr>
        <a:lstStyle/>
        <a:p>
          <a:pPr lvl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Ремёсла</a:t>
          </a:r>
        </a:p>
        <a:p>
          <a:pPr lvl="0" algn="l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800" kern="1200" dirty="0"/>
        </a:p>
      </dsp:txBody>
      <dsp:txXfrm>
        <a:off x="1794599" y="3270958"/>
        <a:ext cx="6435000" cy="1486799"/>
      </dsp:txXfrm>
    </dsp:sp>
    <dsp:sp modelId="{9A1D7815-9889-4F65-911C-85D34B8993E4}">
      <dsp:nvSpPr>
        <dsp:cNvPr id="0" name=""/>
        <dsp:cNvSpPr/>
      </dsp:nvSpPr>
      <dsp:spPr>
        <a:xfrm>
          <a:off x="148679" y="3419638"/>
          <a:ext cx="1645920" cy="118943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lum bright="-20000"/>
          </a:blip>
          <a:stretch>
            <a:fillRect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672AF1-7650-4415-9CE7-048F95B04385}">
      <dsp:nvSpPr>
        <dsp:cNvPr id="0" name=""/>
        <dsp:cNvSpPr/>
      </dsp:nvSpPr>
      <dsp:spPr>
        <a:xfrm rot="5400000">
          <a:off x="-211838" y="354711"/>
          <a:ext cx="1412258" cy="98858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2">
              <a:hueOff val="0"/>
              <a:satOff val="0"/>
              <a:lumOff val="0"/>
              <a:alphaOff val="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</a:t>
          </a:r>
          <a:endParaRPr lang="ru-RU" sz="60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211838" y="354711"/>
        <a:ext cx="1412258" cy="988581"/>
      </dsp:txXfrm>
    </dsp:sp>
    <dsp:sp modelId="{3A8FC5F3-32F0-43AE-878A-1053FDCBAC23}">
      <dsp:nvSpPr>
        <dsp:cNvPr id="0" name=""/>
        <dsp:cNvSpPr/>
      </dsp:nvSpPr>
      <dsp:spPr>
        <a:xfrm rot="5400000">
          <a:off x="3947576" y="-2898930"/>
          <a:ext cx="1316075" cy="72410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Изучение мнения </a:t>
          </a:r>
          <a:r>
            <a:rPr lang="ru-RU" sz="40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полочан</a:t>
          </a:r>
          <a:endParaRPr lang="ru-RU" sz="40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3947576" y="-2898930"/>
        <a:ext cx="1316075" cy="7241018"/>
      </dsp:txXfrm>
    </dsp:sp>
    <dsp:sp modelId="{9898700D-F848-43F4-A9B8-69444247238B}">
      <dsp:nvSpPr>
        <dsp:cNvPr id="0" name=""/>
        <dsp:cNvSpPr/>
      </dsp:nvSpPr>
      <dsp:spPr>
        <a:xfrm rot="5400000">
          <a:off x="-211838" y="1836965"/>
          <a:ext cx="1412258" cy="988581"/>
        </a:xfrm>
        <a:prstGeom prst="chevron">
          <a:avLst/>
        </a:prstGeom>
        <a:gradFill rotWithShape="0">
          <a:gsLst>
            <a:gs pos="0">
              <a:schemeClr val="accent2">
                <a:hueOff val="419388"/>
                <a:satOff val="-3962"/>
                <a:lumOff val="-4118"/>
                <a:alphaOff val="0"/>
                <a:tint val="60000"/>
                <a:satMod val="160000"/>
              </a:schemeClr>
            </a:gs>
            <a:gs pos="46000">
              <a:schemeClr val="accent2">
                <a:hueOff val="419388"/>
                <a:satOff val="-3962"/>
                <a:lumOff val="-4118"/>
                <a:alphaOff val="0"/>
                <a:tint val="86000"/>
                <a:satMod val="160000"/>
              </a:schemeClr>
            </a:gs>
            <a:gs pos="100000">
              <a:schemeClr val="accent2">
                <a:hueOff val="419388"/>
                <a:satOff val="-3962"/>
                <a:lumOff val="-4118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2">
              <a:hueOff val="419388"/>
              <a:satOff val="-3962"/>
              <a:lumOff val="-4118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2">
              <a:hueOff val="419388"/>
              <a:satOff val="-3962"/>
              <a:lumOff val="-4118"/>
              <a:alphaOff val="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</a:t>
          </a:r>
          <a:endParaRPr lang="ru-RU" sz="60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211838" y="1836965"/>
        <a:ext cx="1412258" cy="988581"/>
      </dsp:txXfrm>
    </dsp:sp>
    <dsp:sp modelId="{688E09A5-F9CA-4B86-8570-561BF8D738D0}">
      <dsp:nvSpPr>
        <dsp:cNvPr id="0" name=""/>
        <dsp:cNvSpPr/>
      </dsp:nvSpPr>
      <dsp:spPr>
        <a:xfrm rot="5400000">
          <a:off x="3958526" y="-1521796"/>
          <a:ext cx="1301128" cy="72410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19388"/>
              <a:satOff val="-3962"/>
              <a:lumOff val="-4118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Телемарафон </a:t>
          </a:r>
          <a:endParaRPr lang="ru-RU" sz="32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Благотворительные концерты</a:t>
          </a:r>
          <a:endParaRPr lang="ru-RU" sz="32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3958526" y="-1521796"/>
        <a:ext cx="1301128" cy="7241018"/>
      </dsp:txXfrm>
    </dsp:sp>
    <dsp:sp modelId="{CF6C02BF-577A-440D-BF55-CD796599956F}">
      <dsp:nvSpPr>
        <dsp:cNvPr id="0" name=""/>
        <dsp:cNvSpPr/>
      </dsp:nvSpPr>
      <dsp:spPr>
        <a:xfrm rot="5400000">
          <a:off x="-211838" y="3330305"/>
          <a:ext cx="1412258" cy="988581"/>
        </a:xfrm>
        <a:prstGeom prst="chevron">
          <a:avLst/>
        </a:prstGeom>
        <a:gradFill rotWithShape="0">
          <a:gsLst>
            <a:gs pos="0">
              <a:schemeClr val="accent2">
                <a:hueOff val="838776"/>
                <a:satOff val="-7923"/>
                <a:lumOff val="-8237"/>
                <a:alphaOff val="0"/>
                <a:tint val="60000"/>
                <a:satMod val="160000"/>
              </a:schemeClr>
            </a:gs>
            <a:gs pos="46000">
              <a:schemeClr val="accent2">
                <a:hueOff val="838776"/>
                <a:satOff val="-7923"/>
                <a:lumOff val="-8237"/>
                <a:alphaOff val="0"/>
                <a:tint val="86000"/>
                <a:satMod val="160000"/>
              </a:schemeClr>
            </a:gs>
            <a:gs pos="100000">
              <a:schemeClr val="accent2">
                <a:hueOff val="838776"/>
                <a:satOff val="-7923"/>
                <a:lumOff val="-8237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2">
              <a:hueOff val="838776"/>
              <a:satOff val="-7923"/>
              <a:lumOff val="-8237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2">
              <a:hueOff val="838776"/>
              <a:satOff val="-7923"/>
              <a:lumOff val="-8237"/>
              <a:alphaOff val="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</a:t>
          </a:r>
          <a:endParaRPr lang="ru-RU" sz="60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211838" y="3330305"/>
        <a:ext cx="1412258" cy="988581"/>
      </dsp:txXfrm>
    </dsp:sp>
    <dsp:sp modelId="{96B5355B-6A90-4321-ABF9-4950DCFBCEDB}">
      <dsp:nvSpPr>
        <dsp:cNvPr id="0" name=""/>
        <dsp:cNvSpPr/>
      </dsp:nvSpPr>
      <dsp:spPr>
        <a:xfrm rot="5400000">
          <a:off x="3920706" y="-47112"/>
          <a:ext cx="1376768" cy="72410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838776"/>
              <a:satOff val="-7923"/>
              <a:lumOff val="-8237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Субботники </a:t>
          </a:r>
          <a:endParaRPr lang="ru-RU" sz="32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Добровольное перечисление средств</a:t>
          </a:r>
          <a:endParaRPr lang="ru-RU" sz="32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3920706" y="-47112"/>
        <a:ext cx="1376768" cy="7241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CD8F7-EC57-475D-AACF-C4A93C4B0A24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1AC5C-05F3-410D-A015-CD760820956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1AC5C-05F3-410D-A015-CD760820956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1" cy="2267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3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5" y="3431"/>
              <a:ext cx="3181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2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3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08245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1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246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5A2A377-5882-477E-AF01-09B728CBBAD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0D1F8-E339-45A1-BC5C-4C694F46BC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2A377-5882-477E-AF01-09B728CBBAD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0D1F8-E339-45A1-BC5C-4C694F46BC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4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4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2A377-5882-477E-AF01-09B728CBBAD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0D1F8-E339-45A1-BC5C-4C694F46BC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2A377-5882-477E-AF01-09B728CBBAD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0D1F8-E339-45A1-BC5C-4C694F46BC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2A377-5882-477E-AF01-09B728CBBAD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0D1F8-E339-45A1-BC5C-4C694F46BC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2A377-5882-477E-AF01-09B728CBBAD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0D1F8-E339-45A1-BC5C-4C694F46BC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2A377-5882-477E-AF01-09B728CBBAD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0D1F8-E339-45A1-BC5C-4C694F46BC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2A377-5882-477E-AF01-09B728CBBAD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0D1F8-E339-45A1-BC5C-4C694F46BC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2A377-5882-477E-AF01-09B728CBBAD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0D1F8-E339-45A1-BC5C-4C694F46BC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2A377-5882-477E-AF01-09B728CBBAD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0D1F8-E339-45A1-BC5C-4C694F46BC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2A377-5882-477E-AF01-09B728CBBAD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0D1F8-E339-45A1-BC5C-4C694F46BC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30720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204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205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206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207" name="Freeform 7"/>
            <p:cNvSpPr>
              <a:spLocks/>
            </p:cNvSpPr>
            <p:nvPr/>
          </p:nvSpPr>
          <p:spPr bwMode="hidden">
            <a:xfrm>
              <a:off x="3188" y="1"/>
              <a:ext cx="2571" cy="2267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208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209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210" name="Freeform 10"/>
            <p:cNvSpPr>
              <a:spLocks/>
            </p:cNvSpPr>
            <p:nvPr/>
          </p:nvSpPr>
          <p:spPr bwMode="hidden">
            <a:xfrm>
              <a:off x="0" y="1545"/>
              <a:ext cx="763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211" name="Freeform 11"/>
            <p:cNvSpPr>
              <a:spLocks/>
            </p:cNvSpPr>
            <p:nvPr/>
          </p:nvSpPr>
          <p:spPr bwMode="hidden">
            <a:xfrm>
              <a:off x="2315" y="3431"/>
              <a:ext cx="3181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212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2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213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21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21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21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217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218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21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220" name="Freeform 20"/>
            <p:cNvSpPr>
              <a:spLocks/>
            </p:cNvSpPr>
            <p:nvPr/>
          </p:nvSpPr>
          <p:spPr bwMode="hidden">
            <a:xfrm>
              <a:off x="3160" y="1860"/>
              <a:ext cx="2163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0722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41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22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722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5A2A377-5882-477E-AF01-09B728CBBAD1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30722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30722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A30D1F8-E339-45A1-BC5C-4C694F46BC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07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072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72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0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0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1" grpId="0"/>
      <p:bldP spid="307222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2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72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72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722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2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72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72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722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2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72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72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722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2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72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72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722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2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72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72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72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TEMP\&#1050;&#1086;&#1085;&#1092;&#1077;&#1088;&#1077;&#1085;&#1094;&#1080;&#1103;%20&#1087;&#1088;&#1077;&#1079;&#1077;&#1085;&#1090;&#1072;&#1094;&#1080;&#1080;\&#1058;&#1091;&#1088;&#1082;&#1086;&#1074;&#1072;\008%20-%20Voin%20Vereska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5.tiff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5.tiff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tif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tif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tiff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Учреждение образования «Полоцкая государственная  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общеобразовательная средняя школа № 18 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имени Евфросинии Полоцкой»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428596" y="1857364"/>
            <a:ext cx="8429684" cy="4673205"/>
          </a:xfr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None/>
            </a:pP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НАУЧНО-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ИССЛЕДОВАТЕЛЬСКИЙ 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</a:t>
            </a:r>
          </a:p>
          <a:p>
            <a:pPr algn="r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История одного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памятника»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 год    </a:t>
            </a:r>
          </a:p>
          <a:p>
            <a:pPr algn="ctr">
              <a:buNone/>
            </a:pPr>
            <a:endParaRPr lang="ru-RU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Полоцк 022.tif"/>
          <p:cNvPicPr>
            <a:picLocks noChangeAspect="1"/>
          </p:cNvPicPr>
          <p:nvPr/>
        </p:nvPicPr>
        <p:blipFill>
          <a:blip r:embed="rId5" cstate="screen">
            <a:lum bright="-10000"/>
          </a:blip>
          <a:stretch>
            <a:fillRect/>
          </a:stretch>
        </p:blipFill>
        <p:spPr>
          <a:xfrm>
            <a:off x="928662" y="3357562"/>
            <a:ext cx="1955109" cy="2937297"/>
          </a:xfrm>
          <a:prstGeom prst="rect">
            <a:avLst/>
          </a:prstGeom>
        </p:spPr>
      </p:pic>
      <p:pic>
        <p:nvPicPr>
          <p:cNvPr id="6" name="008 - Voin Veres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3">
                <p:cTn id="4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12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alphaModFix amt="90000"/>
            <a:lum bright="-9000" contrast="44000"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/>
          <a:lstStyle/>
          <a:p>
            <a:r>
              <a:rPr lang="ru-RU" sz="6000" dirty="0" smtClean="0">
                <a:solidFill>
                  <a:srgbClr val="FF0000"/>
                </a:solidFill>
              </a:rPr>
              <a:t>КИЕВСКАЯ СОФИЯ</a:t>
            </a:r>
            <a:br>
              <a:rPr lang="ru-RU" sz="6000" dirty="0" smtClean="0">
                <a:solidFill>
                  <a:srgbClr val="FF0000"/>
                </a:solidFill>
              </a:rPr>
            </a:b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643050"/>
            <a:ext cx="8229600" cy="453032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alphaModFix amt="93000"/>
            <a:lum bright="-9000" contrast="44000"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/>
          <a:lstStyle/>
          <a:p>
            <a:r>
              <a:rPr lang="ru-RU" sz="6000" dirty="0" smtClean="0">
                <a:solidFill>
                  <a:srgbClr val="FF0000"/>
                </a:solidFill>
              </a:rPr>
              <a:t>СОФИЯ В НОВГОРОДЕ</a:t>
            </a:r>
            <a:br>
              <a:rPr lang="ru-RU" sz="6000" dirty="0" smtClean="0">
                <a:solidFill>
                  <a:srgbClr val="FF0000"/>
                </a:solidFill>
              </a:rPr>
            </a:b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7416"/>
            <a:ext cx="8258204" cy="1294196"/>
          </a:xfrm>
          <a:ln>
            <a:solidFill>
              <a:schemeClr val="accent1"/>
            </a:solidFill>
          </a:ln>
          <a:scene3d>
            <a:camera prst="obliqueBottomLef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ВОЕННАЯ ПОЛИТИКА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44" y="2071678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571636"/>
          </a:xfrm>
        </p:spPr>
        <p:txBody>
          <a:bodyPr/>
          <a:lstStyle/>
          <a:p>
            <a:r>
              <a:rPr lang="ru-RU" sz="6000" dirty="0" smtClean="0">
                <a:solidFill>
                  <a:srgbClr val="FF0000"/>
                </a:solidFill>
              </a:rPr>
              <a:t>ПРЕДАТЕЛЬСТВО</a:t>
            </a:r>
            <a:br>
              <a:rPr lang="ru-RU" sz="6000" dirty="0" smtClean="0">
                <a:solidFill>
                  <a:srgbClr val="FF0000"/>
                </a:solidFill>
              </a:rPr>
            </a:br>
            <a:r>
              <a:rPr lang="ru-RU" sz="6000" dirty="0" smtClean="0">
                <a:solidFill>
                  <a:srgbClr val="FF0000"/>
                </a:solidFill>
              </a:rPr>
              <a:t>ЯРОСЛАВИЧЕЙ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Полоцк 027.t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2844" y="2285992"/>
            <a:ext cx="4334256" cy="2139696"/>
          </a:xfr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Рисунок 4" descr="Полоцк 029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68" y="3714752"/>
            <a:ext cx="5218176" cy="2822448"/>
          </a:xfrm>
          <a:prstGeom prst="rect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 bright="-14000" contrast="8000"/>
          </a:blip>
          <a:srcRect/>
          <a:stretch>
            <a:fillRect t="-72000" r="-2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РАСЦВЕТ ПОЛОЦКОГО</a:t>
            </a:r>
            <a:b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КНЯЖЕСТВА</a:t>
            </a: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500034" y="1857364"/>
          <a:ext cx="8229600" cy="4757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 bright="-14000" contrast="8000"/>
          </a:blip>
          <a:srcRect/>
          <a:stretch>
            <a:fillRect t="-72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>
                <a:solidFill>
                  <a:srgbClr val="FF0000"/>
                </a:solidFill>
              </a:rPr>
              <a:t>СЕРДЦЕ БЕЛОРУССКОЙ НАЦИИ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фото 00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1714488"/>
            <a:ext cx="2341596" cy="2885603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428728" y="5143512"/>
            <a:ext cx="6616123" cy="1569660"/>
          </a:xfrm>
          <a:prstGeom prst="rect">
            <a:avLst/>
          </a:prstGeom>
          <a:scene3d>
            <a:camera prst="orthographicFront"/>
            <a:lightRig rig="soft" dir="tl">
              <a:rot lat="0" lon="0" rev="0"/>
            </a:lightRig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ПОЛОЦК</a:t>
            </a:r>
            <a:endParaRPr lang="ru-RU" sz="9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" name="Рисунок 14" descr="Полоцк 039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042" y="1643050"/>
            <a:ext cx="5937504" cy="33649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 l="-24000" r="-2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0416"/>
          </a:xfrm>
        </p:spPr>
        <p:txBody>
          <a:bodyPr/>
          <a:lstStyle/>
          <a:p>
            <a:r>
              <a:rPr lang="ru-RU" sz="4800" dirty="0" smtClean="0">
                <a:solidFill>
                  <a:srgbClr val="FF0000"/>
                </a:solidFill>
              </a:rPr>
              <a:t>КОНКУРС  НА ЛУЧШИЙ МАКЕТ ПАМЯТНИКА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Полоцк 026.tif"/>
          <p:cNvPicPr>
            <a:picLocks noChangeAspect="1"/>
          </p:cNvPicPr>
          <p:nvPr/>
        </p:nvPicPr>
        <p:blipFill>
          <a:blip r:embed="rId4" cstate="screen">
            <a:lum bright="-20000" contrast="40000"/>
          </a:blip>
          <a:stretch>
            <a:fillRect/>
          </a:stretch>
        </p:blipFill>
        <p:spPr>
          <a:xfrm rot="5400000">
            <a:off x="1858377" y="342900"/>
            <a:ext cx="5442509" cy="758769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 l="-24000" r="-2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 smtClean="0">
                <a:solidFill>
                  <a:srgbClr val="FF0000"/>
                </a:solidFill>
              </a:rPr>
              <a:t>МАКЕТЫ ПАМЯТНИКОВ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Полоцк 008.tif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-10000"/>
          </a:blip>
          <a:stretch>
            <a:fillRect/>
          </a:stretch>
        </p:blipFill>
        <p:spPr>
          <a:xfrm rot="-300000">
            <a:off x="1021924" y="2315517"/>
            <a:ext cx="2486595" cy="38880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Рисунок 4" descr="Полоцк 025.t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540000">
            <a:off x="5357818" y="1857364"/>
            <a:ext cx="2950093" cy="45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 l="-24000" r="-2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14290"/>
            <a:ext cx="3008313" cy="1162050"/>
          </a:xfrm>
        </p:spPr>
        <p:txBody>
          <a:bodyPr/>
          <a:lstStyle/>
          <a:p>
            <a:r>
              <a:rPr lang="ru-RU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 </a:t>
            </a:r>
            <a:endParaRPr lang="ru-RU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Содержимое 8" descr="Изображение 018.jpg"/>
          <p:cNvPicPr>
            <a:picLocks noGrp="1" noChangeAspect="1"/>
          </p:cNvPicPr>
          <p:nvPr>
            <p:ph idx="1"/>
          </p:nvPr>
        </p:nvPicPr>
        <p:blipFill>
          <a:blip r:embed="rId4" cstate="screen"/>
          <a:stretch>
            <a:fillRect/>
          </a:stretch>
        </p:blipFill>
        <p:spPr>
          <a:xfrm>
            <a:off x="3714744" y="2071678"/>
            <a:ext cx="5111750" cy="3833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divot"/>
            <a:contourClr>
              <a:srgbClr val="FFFFFF"/>
            </a:contourClr>
          </a:sp3d>
        </p:spPr>
      </p:pic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357158" y="2714620"/>
            <a:ext cx="3008313" cy="207170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СКУЛЬПТОР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А.В. ПРОХОРОВ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 l="-24000" r="-2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 smtClean="0">
                <a:solidFill>
                  <a:srgbClr val="FF0000"/>
                </a:solidFill>
              </a:rPr>
              <a:t>ОБЩЕЕ</a:t>
            </a:r>
            <a:r>
              <a:rPr lang="ru-RU" sz="5400" dirty="0" smtClean="0">
                <a:solidFill>
                  <a:srgbClr val="FF0000"/>
                </a:solidFill>
              </a:rPr>
              <a:t> ДЕЛО ПОЛОЧАН</a:t>
            </a:r>
            <a:endParaRPr lang="ru-RU" sz="5400" dirty="0">
              <a:solidFill>
                <a:srgbClr val="FF0000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500034" y="200024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 cstate="print">
            <a:lum/>
          </a:blip>
          <a:srcRect/>
          <a:stretch>
            <a:fillRect l="-24000" r="-2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285876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ВСЕСЛАВ</a:t>
            </a:r>
            <a:r>
              <a:rPr lang="ru-RU" sz="66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ЧАРОДЕЙ</a:t>
            </a:r>
            <a:endParaRPr lang="ru-RU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Изображение 018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535424" y="3401568"/>
            <a:ext cx="4608576" cy="345643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Содержимое 8" descr="Изображение 022.jpg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lum bright="10000"/>
          </a:blip>
          <a:stretch>
            <a:fillRect/>
          </a:stretch>
        </p:blipFill>
        <p:spPr>
          <a:xfrm>
            <a:off x="2357422" y="1357298"/>
            <a:ext cx="3531260" cy="3812997"/>
          </a:xfrm>
          <a:ln w="28575">
            <a:solidFill>
              <a:srgbClr val="FF0000"/>
            </a:solidFill>
          </a:ln>
        </p:spPr>
      </p:pic>
      <p:pic>
        <p:nvPicPr>
          <p:cNvPr id="10" name="Рисунок 9" descr="Изображение 019.jpg"/>
          <p:cNvPicPr>
            <a:picLocks noChangeAspect="1"/>
          </p:cNvPicPr>
          <p:nvPr/>
        </p:nvPicPr>
        <p:blipFill>
          <a:blip r:embed="rId6" cstate="screen">
            <a:lum bright="10000"/>
          </a:blip>
          <a:stretch>
            <a:fillRect/>
          </a:stretch>
        </p:blipFill>
        <p:spPr>
          <a:xfrm>
            <a:off x="142844" y="3857628"/>
            <a:ext cx="3122117" cy="287009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 l="-24000" r="-2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6126"/>
          </a:xfrm>
        </p:spPr>
        <p:txBody>
          <a:bodyPr/>
          <a:lstStyle/>
          <a:p>
            <a:r>
              <a:rPr lang="ru-RU" sz="4800" dirty="0" smtClean="0">
                <a:solidFill>
                  <a:srgbClr val="FF0000"/>
                </a:solidFill>
              </a:rPr>
              <a:t>УСТАНОВКА ПАМЯТНИКА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Полоцк 028.tif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-20000"/>
          </a:blip>
          <a:stretch>
            <a:fillRect/>
          </a:stretch>
        </p:blipFill>
        <p:spPr>
          <a:xfrm>
            <a:off x="3857620" y="1857364"/>
            <a:ext cx="5104652" cy="3564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Полоцк 03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1357298"/>
            <a:ext cx="2651744" cy="241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Полоцк 031.tif"/>
          <p:cNvPicPr>
            <a:picLocks noChangeAspect="1"/>
          </p:cNvPicPr>
          <p:nvPr/>
        </p:nvPicPr>
        <p:blipFill>
          <a:blip r:embed="rId6" cstate="print">
            <a:lum bright="-20000"/>
          </a:blip>
          <a:stretch>
            <a:fillRect/>
          </a:stretch>
        </p:blipFill>
        <p:spPr>
          <a:xfrm>
            <a:off x="1500166" y="3643314"/>
            <a:ext cx="2488213" cy="28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 l="-24000" r="-2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 smtClean="0">
                <a:solidFill>
                  <a:srgbClr val="FF0000"/>
                </a:solidFill>
              </a:rPr>
              <a:t>ДЕНЬ ОТКРЫТИЯ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Полоцк 021.tif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lum bright="-10000"/>
          </a:blip>
          <a:stretch>
            <a:fillRect/>
          </a:stretch>
        </p:blipFill>
        <p:spPr>
          <a:xfrm rot="-360000">
            <a:off x="785786" y="1571612"/>
            <a:ext cx="3091343" cy="5062911"/>
          </a:xfrm>
          <a:ln w="57150">
            <a:solidFill>
              <a:schemeClr val="bg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714876" y="2571744"/>
            <a:ext cx="4143404" cy="2071702"/>
          </a:xfrm>
          <a:ln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None/>
            </a:pPr>
            <a:r>
              <a:rPr lang="ru-RU" sz="5400" b="1" dirty="0" smtClean="0">
                <a:solidFill>
                  <a:srgbClr val="FF0000"/>
                </a:solidFill>
              </a:rPr>
              <a:t>1 сентября 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rgbClr val="FF0000"/>
                </a:solidFill>
              </a:rPr>
              <a:t>2007  год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 l="-24000" r="-2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 smtClean="0">
                <a:solidFill>
                  <a:srgbClr val="FF0000"/>
                </a:solidFill>
              </a:rPr>
              <a:t>ОДНО ИЗ ЛЮБИМЫХ</a:t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>МЕСТ В ГОРОДЕ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Изображение 014.jpg"/>
          <p:cNvPicPr>
            <a:picLocks noGrp="1" noChangeAspect="1"/>
          </p:cNvPicPr>
          <p:nvPr>
            <p:ph idx="1"/>
          </p:nvPr>
        </p:nvPicPr>
        <p:blipFill>
          <a:blip r:embed="rId4" cstate="screen"/>
          <a:stretch>
            <a:fillRect/>
          </a:stretch>
        </p:blipFill>
        <p:spPr>
          <a:xfrm>
            <a:off x="1571604" y="1857364"/>
            <a:ext cx="6040967" cy="4530725"/>
          </a:xfrm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 l="-24000" r="-2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3048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7200" b="1" dirty="0" smtClean="0">
                <a:solidFill>
                  <a:srgbClr val="FF0000"/>
                </a:solidFill>
              </a:rPr>
              <a:t>СПАСИБО</a:t>
            </a:r>
          </a:p>
          <a:p>
            <a:pPr algn="ctr">
              <a:buNone/>
            </a:pPr>
            <a:r>
              <a:rPr lang="ru-RU" sz="7200" b="1" dirty="0" smtClean="0">
                <a:solidFill>
                  <a:srgbClr val="FF0000"/>
                </a:solidFill>
              </a:rPr>
              <a:t>ЗА</a:t>
            </a:r>
          </a:p>
          <a:p>
            <a:pPr algn="ctr">
              <a:buNone/>
            </a:pPr>
            <a:r>
              <a:rPr lang="ru-RU" sz="7200" b="1" dirty="0" smtClean="0">
                <a:solidFill>
                  <a:srgbClr val="FF0000"/>
                </a:solidFill>
              </a:rPr>
              <a:t>ВНИМАНИЕ</a:t>
            </a:r>
            <a:endParaRPr lang="ru-RU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 cstate="print">
            <a:lum/>
          </a:blip>
          <a:srcRect/>
          <a:stretch>
            <a:fillRect l="-24000" r="-2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/>
            <a:r>
              <a:rPr lang="ru-RU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  <a:endParaRPr lang="ru-RU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643050"/>
          <a:ext cx="8229600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 cstate="print">
            <a:lum/>
          </a:blip>
          <a:srcRect/>
          <a:stretch>
            <a:fillRect l="-24000" r="-2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600" spc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ПРОЕКТА:</a:t>
            </a:r>
            <a:endParaRPr lang="ru-RU" sz="6600" spc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71472" y="1714488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 cstate="print">
            <a:lum/>
          </a:blip>
          <a:srcRect/>
          <a:stretch>
            <a:fillRect l="-24000" r="-2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spc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 РАБОТЫ:</a:t>
            </a:r>
            <a:endParaRPr lang="ru-RU" sz="6000" spc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200024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500" dirty="0" smtClean="0">
                <a:solidFill>
                  <a:srgbClr val="FF0000"/>
                </a:solidFill>
              </a:rPr>
              <a:t>РОЖДЕНИЕ ВСЕСЛАВА</a:t>
            </a:r>
            <a:endParaRPr lang="ru-RU" sz="5500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785926"/>
          <a:ext cx="9216000" cy="45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 smtClean="0">
                <a:solidFill>
                  <a:srgbClr val="FF0000"/>
                </a:solidFill>
              </a:rPr>
              <a:t>ЛЕГЕНДА О ВСЕСЛАВЕ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8" name="Содержимое 7" descr="Полоцк 023.tif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3214678" y="1785926"/>
            <a:ext cx="2717231" cy="4532864"/>
          </a:xfr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Рисунок 3" descr="dimon_c_fatality_flash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-720000">
            <a:off x="181390" y="1979990"/>
            <a:ext cx="3060131" cy="4815596"/>
          </a:xfrm>
          <a:prstGeom prst="rect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5" name="Рисунок 4" descr="Изображение 021.jpg"/>
          <p:cNvPicPr>
            <a:picLocks noChangeAspect="1"/>
          </p:cNvPicPr>
          <p:nvPr/>
        </p:nvPicPr>
        <p:blipFill>
          <a:blip r:embed="rId6" cstate="screen">
            <a:lum bright="10000" contrast="10000"/>
          </a:blip>
          <a:stretch>
            <a:fillRect/>
          </a:stretch>
        </p:blipFill>
        <p:spPr>
          <a:xfrm rot="720000">
            <a:off x="5678998" y="2191518"/>
            <a:ext cx="3015234" cy="4643446"/>
          </a:xfrm>
          <a:prstGeom prst="rect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ВОЗВЕДЕНИЕ</a:t>
            </a:r>
            <a:b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СОФИЙСКОГО СОБОРА</a:t>
            </a: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642910" y="4857760"/>
            <a:ext cx="3786214" cy="171451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ru-RU" sz="9600" dirty="0" smtClean="0">
                <a:solidFill>
                  <a:srgbClr val="FF0000"/>
                </a:solidFill>
              </a:rPr>
              <a:t>1050г.</a:t>
            </a:r>
            <a:endParaRPr lang="ru-RU" sz="96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Полоцк 012.tif"/>
          <p:cNvPicPr>
            <a:picLocks noChangeAspect="1"/>
          </p:cNvPicPr>
          <p:nvPr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214282" y="1785926"/>
            <a:ext cx="4711598" cy="2866888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Рисунок 8" descr="Полоцк 040.t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643570" y="1714488"/>
            <a:ext cx="2812512" cy="487612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 bright="-6000" contrast="-6000"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endParaRPr lang="ru-RU" sz="4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5400" b="1" dirty="0" smtClean="0">
                <a:solidFill>
                  <a:srgbClr val="FF0000"/>
                </a:solidFill>
              </a:rPr>
              <a:t>ПОЛОЦКАЯ СОФИЯ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Клен">
  <a:themeElements>
    <a:clrScheme name="Другая 3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B3C283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МАНДРИК НАТАЛЬЯ АЛЕКСАНДРОВНА</Template>
  <TotalTime>1070</TotalTime>
  <Words>181</Words>
  <Application>Microsoft Office PowerPoint</Application>
  <PresentationFormat>Экран (4:3)</PresentationFormat>
  <Paragraphs>108</Paragraphs>
  <Slides>23</Slides>
  <Notes>23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Клен</vt:lpstr>
      <vt:lpstr>Учреждение образования «Полоцкая государственная   общеобразовательная средняя школа № 18  имени Евфросинии Полоцкой»</vt:lpstr>
      <vt:lpstr>ВСЕСЛАВ  ЧАРОДЕЙ</vt:lpstr>
      <vt:lpstr>ЦЕЛЬ:</vt:lpstr>
      <vt:lpstr>АВТОР ПРОЕКТА:</vt:lpstr>
      <vt:lpstr>СОДЕРЖАНИЕ РАБОТЫ:</vt:lpstr>
      <vt:lpstr>РОЖДЕНИЕ ВСЕСЛАВА</vt:lpstr>
      <vt:lpstr>ЛЕГЕНДА О ВСЕСЛАВЕ</vt:lpstr>
      <vt:lpstr>ВОЗВЕДЕНИЕ СОФИЙСКОГО СОБОРА</vt:lpstr>
      <vt:lpstr>Слайд 9</vt:lpstr>
      <vt:lpstr>КИЕВСКАЯ СОФИЯ </vt:lpstr>
      <vt:lpstr>СОФИЯ В НОВГОРОДЕ </vt:lpstr>
      <vt:lpstr>ВОЕННАЯ ПОЛИТИКА</vt:lpstr>
      <vt:lpstr>ПРЕДАТЕЛЬСТВО ЯРОСЛАВИЧЕЙ</vt:lpstr>
      <vt:lpstr>РАСЦВЕТ ПОЛОЦКОГО КНЯЖЕСТВА</vt:lpstr>
      <vt:lpstr>СЕРДЦЕ БЕЛОРУССКОЙ НАЦИИ</vt:lpstr>
      <vt:lpstr>КОНКУРС  НА ЛУЧШИЙ МАКЕТ ПАМЯТНИКА</vt:lpstr>
      <vt:lpstr>МАКЕТЫ ПАМЯТНИКОВ</vt:lpstr>
      <vt:lpstr>АВТОР  </vt:lpstr>
      <vt:lpstr>ОБЩЕЕ ДЕЛО ПОЛОЧАН</vt:lpstr>
      <vt:lpstr>УСТАНОВКА ПАМЯТНИКА</vt:lpstr>
      <vt:lpstr>ДЕНЬ ОТКРЫТИЯ</vt:lpstr>
      <vt:lpstr>ОДНО ИЗ ЛЮБИМЫХ МЕСТ В ГОРОДЕ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Секретарь</cp:lastModifiedBy>
  <cp:revision>120</cp:revision>
  <dcterms:created xsi:type="dcterms:W3CDTF">2010-04-03T15:10:30Z</dcterms:created>
  <dcterms:modified xsi:type="dcterms:W3CDTF">2014-01-15T07:06:30Z</dcterms:modified>
</cp:coreProperties>
</file>