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7" r:id="rId2"/>
    <p:sldId id="258" r:id="rId3"/>
    <p:sldId id="259" r:id="rId4"/>
    <p:sldId id="260" r:id="rId5"/>
    <p:sldId id="278" r:id="rId6"/>
    <p:sldId id="279" r:id="rId7"/>
    <p:sldId id="281" r:id="rId8"/>
    <p:sldId id="28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1" r:id="rId20"/>
    <p:sldId id="270" r:id="rId21"/>
    <p:sldId id="274" r:id="rId22"/>
    <p:sldId id="275" r:id="rId23"/>
    <p:sldId id="282" r:id="rId24"/>
    <p:sldId id="283" r:id="rId25"/>
    <p:sldId id="284" r:id="rId26"/>
    <p:sldId id="285" r:id="rId27"/>
    <p:sldId id="286" r:id="rId28"/>
    <p:sldId id="287" r:id="rId29"/>
    <p:sldId id="27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49AF-5C6E-40AA-84D2-528CAC111472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84B8-2112-4F0E-AE75-CA1D1368B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1D0E-A045-4BA5-8048-0C4363233A08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7B4B-FDB9-4CB7-B7F1-9C1CAB132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A112-4703-4F1D-955B-1D7554E39087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687A-3842-40B9-8081-43F94F2C1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0D20-93E8-4258-B2B1-12FAD99CCC18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6E766-2599-4A39-9EC4-A7E1168FF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C372-C5DB-41EC-A583-B1A58D70BB6B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1AFA-ACF2-4A1E-B0FD-C31861CE6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05B3-8A6A-42CD-8580-DED66D2D2EFF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58E8-D3DB-41AE-AFB8-A71F92D0F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A093-1A91-42ED-B041-ECAA0D69EB05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8841D-D183-4A30-AD20-DF7970FC7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3974-4375-4091-8F5A-56967A398AB3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94CE-F656-4310-9529-307069AAC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F94B-3279-4BB7-9214-D1DC1B846B87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A3DA-97ED-41BE-9BE6-D516DC3D1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B285-52C7-4360-A7AA-2C2CB0977727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B60D-A949-4A9C-A093-2D8A0CC07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FAD6-AE98-46E5-9BBE-F57A9D8B0F9B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3ABD-7454-4409-838A-85E967FFF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A277F-15EB-42EF-A48B-29732405C1DF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EC9F2-F23E-452B-BCFB-013B9DBA9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09" r:id="rId4"/>
    <p:sldLayoutId id="2147484115" r:id="rId5"/>
    <p:sldLayoutId id="2147484110" r:id="rId6"/>
    <p:sldLayoutId id="2147484116" r:id="rId7"/>
    <p:sldLayoutId id="2147484117" r:id="rId8"/>
    <p:sldLayoutId id="2147484118" r:id="rId9"/>
    <p:sldLayoutId id="2147484111" r:id="rId10"/>
    <p:sldLayoutId id="21474841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olotsk.nm.ru/images/red.htm" TargetMode="External"/><Relationship Id="rId13" Type="http://schemas.openxmlformats.org/officeDocument/2006/relationships/image" Target="../media/image31.jpeg"/><Relationship Id="rId18" Type="http://schemas.openxmlformats.org/officeDocument/2006/relationships/hyperlink" Target="http://polotsk.nm.ru/images/vidm.htm" TargetMode="External"/><Relationship Id="rId3" Type="http://schemas.openxmlformats.org/officeDocument/2006/relationships/image" Target="../media/image26.jpeg"/><Relationship Id="rId21" Type="http://schemas.openxmlformats.org/officeDocument/2006/relationships/image" Target="../media/image35.jpeg"/><Relationship Id="rId7" Type="http://schemas.openxmlformats.org/officeDocument/2006/relationships/image" Target="../media/image28.jpeg"/><Relationship Id="rId12" Type="http://schemas.openxmlformats.org/officeDocument/2006/relationships/hyperlink" Target="http://polotsk.nm.ru/images/vid3.htm" TargetMode="External"/><Relationship Id="rId17" Type="http://schemas.openxmlformats.org/officeDocument/2006/relationships/image" Target="../media/image33.jpeg"/><Relationship Id="rId2" Type="http://schemas.openxmlformats.org/officeDocument/2006/relationships/hyperlink" Target="http://polotsk.nm.ru/images/vid4.htm" TargetMode="External"/><Relationship Id="rId16" Type="http://schemas.openxmlformats.org/officeDocument/2006/relationships/hyperlink" Target="http://polotsk.nm.ru/images/nikol.htm" TargetMode="External"/><Relationship Id="rId20" Type="http://schemas.openxmlformats.org/officeDocument/2006/relationships/hyperlink" Target="http://polotsk.nm.ru/images/pokrov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otsk.nm.ru/images/vid2.htm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5" Type="http://schemas.openxmlformats.org/officeDocument/2006/relationships/image" Target="../media/image32.jpeg"/><Relationship Id="rId10" Type="http://schemas.openxmlformats.org/officeDocument/2006/relationships/hyperlink" Target="http://polotsk.nm.ru/images/monastr.htm" TargetMode="External"/><Relationship Id="rId19" Type="http://schemas.openxmlformats.org/officeDocument/2006/relationships/image" Target="../media/image34.jpeg"/><Relationship Id="rId4" Type="http://schemas.openxmlformats.org/officeDocument/2006/relationships/hyperlink" Target="http://polotsk.nm.ru/images/pomnik.htm" TargetMode="External"/><Relationship Id="rId9" Type="http://schemas.openxmlformats.org/officeDocument/2006/relationships/image" Target="../media/image29.jpeg"/><Relationship Id="rId14" Type="http://schemas.openxmlformats.org/officeDocument/2006/relationships/hyperlink" Target="http://polotsk.nm.ru/images/vid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57375" y="142875"/>
            <a:ext cx="5072063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УЧРЕЖДЕНИЕ    ОБРАЗОВАНИЯ</a:t>
            </a:r>
          </a:p>
          <a:p>
            <a:pPr algn="ctr"/>
            <a:r>
              <a:rPr lang="ru-RU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«Полоцкая    государственная    общеобразовательная    средняя    школа     № 18   </a:t>
            </a:r>
          </a:p>
          <a:p>
            <a:pPr algn="ctr"/>
            <a:r>
              <a:rPr lang="ru-RU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имени    Евфросинии    Полоцкой"</a:t>
            </a: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928813" y="1143000"/>
            <a:ext cx="4929187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Научно-исследовательский проект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"Любимому городу посвящается"</a:t>
            </a:r>
          </a:p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928813" y="1928813"/>
            <a:ext cx="4892675" cy="5016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«ИСТОРИЯ ОДНОЙ УЛИЦЫ»</a:t>
            </a:r>
          </a:p>
        </p:txBody>
      </p:sp>
      <p:sp>
        <p:nvSpPr>
          <p:cNvPr id="1029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428875" y="2857500"/>
            <a:ext cx="3857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Улица А.И.ЗЫГИНА</a:t>
            </a:r>
          </a:p>
        </p:txBody>
      </p:sp>
      <p:pic>
        <p:nvPicPr>
          <p:cNvPr id="10" name="Рисунок 9" descr="F:\яссм\Изображение 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071813"/>
            <a:ext cx="36718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500438" y="6646863"/>
            <a:ext cx="1428750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ПОЛОЦК 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  <p:bldP spid="1027" grpId="0" build="p"/>
      <p:bldP spid="1028" grpId="0" build="p"/>
      <p:bldP spid="1029" grpId="0" build="p"/>
      <p:bldP spid="103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Мемориал солдатской славы</a:t>
            </a:r>
            <a:endParaRPr lang="ru-RU" dirty="0"/>
          </a:p>
        </p:txBody>
      </p:sp>
      <p:pic>
        <p:nvPicPr>
          <p:cNvPr id="9" name="Рисунок 3" descr="D:\НАСТЯ\НАСТЯ\МОЯ ПАПКА\Зыгин\140px-Poltavacent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1857356" y="1785926"/>
            <a:ext cx="4357718" cy="4786346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Текст 1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471863" cy="4800600"/>
          </a:xfrm>
        </p:spPr>
        <p:txBody>
          <a:bodyPr/>
          <a:lstStyle/>
          <a:p>
            <a:r>
              <a:rPr lang="ru-RU" sz="4000" smtClean="0"/>
              <a:t>Орден  Ленина</a:t>
            </a:r>
          </a:p>
        </p:txBody>
      </p:sp>
      <p:pic>
        <p:nvPicPr>
          <p:cNvPr id="20484" name="Рисунок 3" descr="D:\НАСТЯ\НАСТЯ\МОЯ ПАПКА\Зыгин\150px-Order_of_Len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428625"/>
            <a:ext cx="3494087" cy="5572125"/>
          </a:xfr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7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000" smtClean="0"/>
              <a:t>ОРДЕН КРАСНОГО ЗНАМЕНИ</a:t>
            </a:r>
          </a:p>
        </p:txBody>
      </p:sp>
      <p:pic>
        <p:nvPicPr>
          <p:cNvPr id="21508" name="Рисунок 3" descr="D:\НАСТЯ\НАСТЯ\МОЯ ПАПКА\Зыгин\150px-Order_of_Red_Bann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214313"/>
            <a:ext cx="4857750" cy="5286375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1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000" smtClean="0"/>
              <a:t>Орден Кутузова 1-й степени</a:t>
            </a:r>
          </a:p>
        </p:txBody>
      </p:sp>
      <p:pic>
        <p:nvPicPr>
          <p:cNvPr id="22532" name="Рисунок 3" descr="D:\НАСТЯ\НАСТЯ\МОЯ ПАПКА\Зыгин\150px-OrderOfKutuzov1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642938"/>
            <a:ext cx="4357687" cy="4572000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z="3000" smtClean="0"/>
              <a:t>ОРДЕН</a:t>
            </a:r>
          </a:p>
          <a:p>
            <a:pPr>
              <a:spcBef>
                <a:spcPct val="0"/>
              </a:spcBef>
            </a:pPr>
            <a:r>
              <a:rPr lang="ru-RU" sz="3000" smtClean="0"/>
              <a:t> КРАСНОЙ ЗВЕЗДЫ</a:t>
            </a:r>
          </a:p>
        </p:txBody>
      </p:sp>
      <p:pic>
        <p:nvPicPr>
          <p:cNvPr id="23556" name="Рисунок 3" descr="D:\НАСТЯ\НАСТЯ\МОЯ ПАПКА\Зыгин\600px-ZV00537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642938"/>
            <a:ext cx="4286250" cy="4500562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300" i="1" dirty="0" smtClean="0">
                <a:solidFill>
                  <a:schemeClr val="accent2">
                    <a:lumMod val="75000"/>
                  </a:schemeClr>
                </a:solidFill>
              </a:rPr>
              <a:t>Памятный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знак вблизи  деревни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Кутняны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9" name="Рисунок 1" descr="D:\НАСТЯ\НАСТЯ\МОЯ ПАПКА\Зыгин\4_12336038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0363" y="1554163"/>
            <a:ext cx="6035675" cy="4525962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Улица  ЗЫГИНА</a:t>
            </a:r>
            <a:endParaRPr lang="ru-RU" dirty="0"/>
          </a:p>
        </p:txBody>
      </p:sp>
      <p:sp>
        <p:nvSpPr>
          <p:cNvPr id="25603" name="Текст 10"/>
          <p:cNvSpPr>
            <a:spLocks noGrp="1"/>
          </p:cNvSpPr>
          <p:nvPr>
            <p:ph type="body" idx="2"/>
          </p:nvPr>
        </p:nvSpPr>
        <p:spPr>
          <a:xfrm>
            <a:off x="500063" y="571500"/>
            <a:ext cx="357187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4" name="Рисунок 1" descr="F:\яссм\Изображение 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642938"/>
            <a:ext cx="6500812" cy="4500562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Памятник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Зыгину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а .и.    В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полтаве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D:\НАСТЯ\НАСТЯ\МОЯ ПАПКА\Зыгин\20090905-IMG_95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1428736"/>
            <a:ext cx="3869521" cy="5143536"/>
          </a:xfrm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4000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12" name="Рисунок 1" descr="D:\НАСТЯ\НАСТЯ\МОЯ ПАПКА\Зыгин\20090905-IMG_95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3791" y="1357298"/>
            <a:ext cx="3793018" cy="496730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" descr="D:\НАСТЯ\НАСТЯ\МОЯ ПАПКА\Зыгин\20090905-IMG_9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428736"/>
            <a:ext cx="4352956" cy="4643469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Вид на восточную часть города">
            <a:hlinkClick r:id="rId2" tooltip="&quot;Вид на восточную часть города&quot;"/>
          </p:cNvPr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928688" y="357188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2" descr="Памятник 1812 году">
            <a:hlinkClick r:id="rId4" tooltip="&quot;Памятник 1812 году&quot;"/>
          </p:cNvPr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1214438" y="1500188"/>
            <a:ext cx="92392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3" descr="Вид на город">
            <a:hlinkClick r:id="rId6" tooltip="&quot;Вид на город&quot;"/>
          </p:cNvPr>
          <p:cNvPicPr>
            <a:picLocks noChangeAspect="1" noChangeArrowheads="1"/>
          </p:cNvPicPr>
          <p:nvPr/>
        </p:nvPicPr>
        <p:blipFill>
          <a:blip r:embed="rId7">
            <a:lum contrast="40000"/>
          </a:blip>
          <a:srcRect/>
          <a:stretch>
            <a:fillRect/>
          </a:stretch>
        </p:blipFill>
        <p:spPr bwMode="auto">
          <a:xfrm>
            <a:off x="928688" y="3214688"/>
            <a:ext cx="14271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4" descr="http://polotsk.nm.ru/images/1/red.jpg">
            <a:hlinkClick r:id="rId8" tooltip="&quot;Вид на город с Красного моста&quot;"/>
          </p:cNvPr>
          <p:cNvPicPr>
            <a:picLocks noChangeAspect="1" noChangeArrowheads="1"/>
          </p:cNvPicPr>
          <p:nvPr/>
        </p:nvPicPr>
        <p:blipFill>
          <a:blip r:embed="rId9">
            <a:lum contrast="40000"/>
          </a:blip>
          <a:srcRect/>
          <a:stretch>
            <a:fillRect/>
          </a:stretch>
        </p:blipFill>
        <p:spPr bwMode="auto">
          <a:xfrm>
            <a:off x="928688" y="4357688"/>
            <a:ext cx="1427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5" descr="Спасо-Евфрасиньевский монастырь">
            <a:hlinkClick r:id="rId10" tooltip="&quot;Спасо-Евфрасиньевский монастырь&quot;"/>
          </p:cNvPr>
          <p:cNvPicPr>
            <a:picLocks noChangeAspect="1" noChangeArrowheads="1"/>
          </p:cNvPicPr>
          <p:nvPr/>
        </p:nvPicPr>
        <p:blipFill>
          <a:blip r:embed="rId11">
            <a:lum contrast="40000"/>
          </a:blip>
          <a:srcRect/>
          <a:stretch>
            <a:fillRect/>
          </a:stretch>
        </p:blipFill>
        <p:spPr bwMode="auto">
          <a:xfrm>
            <a:off x="928688" y="5572125"/>
            <a:ext cx="1427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6" descr="Вид на город со стороны Задвинья">
            <a:hlinkClick r:id="rId12" tooltip="&quot;Вид на город со стороны Задвинья&quot;"/>
          </p:cNvPr>
          <p:cNvPicPr>
            <a:picLocks noChangeAspect="1" noChangeArrowheads="1"/>
          </p:cNvPicPr>
          <p:nvPr/>
        </p:nvPicPr>
        <p:blipFill>
          <a:blip r:embed="rId13">
            <a:lum contrast="40000"/>
          </a:blip>
          <a:srcRect/>
          <a:stretch>
            <a:fillRect/>
          </a:stretch>
        </p:blipFill>
        <p:spPr bwMode="auto">
          <a:xfrm>
            <a:off x="4786313" y="357188"/>
            <a:ext cx="14271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7" descr="Общий вид города">
            <a:hlinkClick r:id="rId14" tooltip="&quot;Общий вид города&quot;"/>
          </p:cNvPr>
          <p:cNvPicPr>
            <a:picLocks noChangeAspect="1" noChangeArrowheads="1"/>
          </p:cNvPicPr>
          <p:nvPr/>
        </p:nvPicPr>
        <p:blipFill>
          <a:blip r:embed="rId15">
            <a:lum contrast="40000"/>
          </a:blip>
          <a:srcRect/>
          <a:stretch>
            <a:fillRect/>
          </a:stretch>
        </p:blipFill>
        <p:spPr bwMode="auto">
          <a:xfrm>
            <a:off x="4786313" y="1643063"/>
            <a:ext cx="1427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8" descr="Николаевский вокзал">
            <a:hlinkClick r:id="rId16" tooltip="&quot;Николаевский вокзал&quot;"/>
          </p:cNvPr>
          <p:cNvPicPr>
            <a:picLocks noChangeAspect="1" noChangeArrowheads="1"/>
          </p:cNvPicPr>
          <p:nvPr/>
        </p:nvPicPr>
        <p:blipFill>
          <a:blip r:embed="rId17">
            <a:lum contrast="40000"/>
          </a:blip>
          <a:srcRect/>
          <a:stretch>
            <a:fillRect/>
          </a:stretch>
        </p:blipFill>
        <p:spPr bwMode="auto">
          <a:xfrm>
            <a:off x="4786313" y="3000375"/>
            <a:ext cx="1427162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9" descr="Вид на город">
            <a:hlinkClick r:id="rId18" tooltip="&quot;&quot;"/>
          </p:cNvPr>
          <p:cNvPicPr>
            <a:picLocks noChangeAspect="1" noChangeArrowheads="1"/>
          </p:cNvPicPr>
          <p:nvPr/>
        </p:nvPicPr>
        <p:blipFill>
          <a:blip r:embed="rId19">
            <a:lum contrast="40000"/>
          </a:blip>
          <a:srcRect/>
          <a:stretch>
            <a:fillRect/>
          </a:stretch>
        </p:blipFill>
        <p:spPr bwMode="auto">
          <a:xfrm>
            <a:off x="4786313" y="4357688"/>
            <a:ext cx="142716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0" descr="Нижне-Покровская улица">
            <a:hlinkClick r:id="rId20" tooltip="&quot;Нижне-Покровская улица&quot;"/>
          </p:cNvPr>
          <p:cNvPicPr>
            <a:picLocks noChangeAspect="1" noChangeArrowheads="1"/>
          </p:cNvPicPr>
          <p:nvPr/>
        </p:nvPicPr>
        <p:blipFill>
          <a:blip r:embed="rId21">
            <a:lum contrast="40000"/>
          </a:blip>
          <a:srcRect/>
          <a:stretch>
            <a:fillRect/>
          </a:stretch>
        </p:blipFill>
        <p:spPr bwMode="auto">
          <a:xfrm>
            <a:off x="4786313" y="5572125"/>
            <a:ext cx="142716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Прямоугольник 12"/>
          <p:cNvSpPr>
            <a:spLocks noChangeArrowheads="1"/>
          </p:cNvSpPr>
          <p:nvPr/>
        </p:nvSpPr>
        <p:spPr bwMode="auto">
          <a:xfrm>
            <a:off x="2571750" y="1785938"/>
            <a:ext cx="192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Памятник 1812 году</a:t>
            </a:r>
          </a:p>
        </p:txBody>
      </p:sp>
      <p:sp>
        <p:nvSpPr>
          <p:cNvPr id="28685" name="Прямоугольник 14"/>
          <p:cNvSpPr>
            <a:spLocks noChangeArrowheads="1"/>
          </p:cNvSpPr>
          <p:nvPr/>
        </p:nvSpPr>
        <p:spPr bwMode="auto">
          <a:xfrm>
            <a:off x="2714625" y="335756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Вид на город</a:t>
            </a:r>
          </a:p>
        </p:txBody>
      </p:sp>
      <p:sp>
        <p:nvSpPr>
          <p:cNvPr id="28686" name="Прямоугольник 17"/>
          <p:cNvSpPr>
            <a:spLocks noChangeArrowheads="1"/>
          </p:cNvSpPr>
          <p:nvPr/>
        </p:nvSpPr>
        <p:spPr bwMode="auto">
          <a:xfrm>
            <a:off x="2714625" y="5643563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Franklin Gothic Book" pitchFamily="34" charset="0"/>
              </a:rPr>
              <a:t>Спасо-Евфросиниевский </a:t>
            </a:r>
            <a:r>
              <a:rPr lang="ru-RU" dirty="0">
                <a:latin typeface="Franklin Gothic Book" pitchFamily="34" charset="0"/>
              </a:rPr>
              <a:t>монастырь</a:t>
            </a:r>
          </a:p>
        </p:txBody>
      </p:sp>
      <p:sp>
        <p:nvSpPr>
          <p:cNvPr id="28687" name="Прямоугольник 18"/>
          <p:cNvSpPr>
            <a:spLocks noChangeArrowheads="1"/>
          </p:cNvSpPr>
          <p:nvPr/>
        </p:nvSpPr>
        <p:spPr bwMode="auto">
          <a:xfrm>
            <a:off x="2714625" y="47148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Вид на город с Красного моста</a:t>
            </a:r>
          </a:p>
        </p:txBody>
      </p:sp>
      <p:sp>
        <p:nvSpPr>
          <p:cNvPr id="28688" name="Прямоугольник 20"/>
          <p:cNvSpPr>
            <a:spLocks noChangeArrowheads="1"/>
          </p:cNvSpPr>
          <p:nvPr/>
        </p:nvSpPr>
        <p:spPr bwMode="auto">
          <a:xfrm>
            <a:off x="2571750" y="500063"/>
            <a:ext cx="2071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Вид на восточную часть города</a:t>
            </a:r>
          </a:p>
        </p:txBody>
      </p:sp>
      <p:sp>
        <p:nvSpPr>
          <p:cNvPr id="28689" name="Прямоугольник 21"/>
          <p:cNvSpPr>
            <a:spLocks noChangeArrowheads="1"/>
          </p:cNvSpPr>
          <p:nvPr/>
        </p:nvSpPr>
        <p:spPr bwMode="auto">
          <a:xfrm>
            <a:off x="6500813" y="285750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Вид на город со стороны Задвинья</a:t>
            </a:r>
          </a:p>
        </p:txBody>
      </p:sp>
      <p:sp>
        <p:nvSpPr>
          <p:cNvPr id="28690" name="Прямоугольник 22"/>
          <p:cNvSpPr>
            <a:spLocks noChangeArrowheads="1"/>
          </p:cNvSpPr>
          <p:nvPr/>
        </p:nvSpPr>
        <p:spPr bwMode="auto">
          <a:xfrm>
            <a:off x="6643688" y="164306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Общий вид города</a:t>
            </a:r>
          </a:p>
        </p:txBody>
      </p:sp>
      <p:sp>
        <p:nvSpPr>
          <p:cNvPr id="28691" name="Прямоугольник 23"/>
          <p:cNvSpPr>
            <a:spLocks noChangeArrowheads="1"/>
          </p:cNvSpPr>
          <p:nvPr/>
        </p:nvSpPr>
        <p:spPr bwMode="auto">
          <a:xfrm>
            <a:off x="6715125" y="314325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Николаевский вокзал</a:t>
            </a:r>
          </a:p>
        </p:txBody>
      </p:sp>
      <p:sp>
        <p:nvSpPr>
          <p:cNvPr id="28692" name="Прямоугольник 24"/>
          <p:cNvSpPr>
            <a:spLocks noChangeArrowheads="1"/>
          </p:cNvSpPr>
          <p:nvPr/>
        </p:nvSpPr>
        <p:spPr bwMode="auto">
          <a:xfrm>
            <a:off x="6715125" y="45720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Вид на город </a:t>
            </a:r>
          </a:p>
        </p:txBody>
      </p:sp>
      <p:sp>
        <p:nvSpPr>
          <p:cNvPr id="28693" name="Прямоугольник 25"/>
          <p:cNvSpPr>
            <a:spLocks noChangeArrowheads="1"/>
          </p:cNvSpPr>
          <p:nvPr/>
        </p:nvSpPr>
        <p:spPr bwMode="auto">
          <a:xfrm>
            <a:off x="6715125" y="557212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latin typeface="Franklin Gothic Book" pitchFamily="34" charset="0"/>
              </a:rPr>
              <a:t>Нижне-Покровская</a:t>
            </a:r>
            <a:r>
              <a:rPr lang="ru-RU" dirty="0">
                <a:latin typeface="Franklin Gothic Book" pitchFamily="34" charset="0"/>
              </a:rPr>
              <a:t> улица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D:\НАСТЯ\НАСТЯ\МОЯ ПАПКА\Зыгин\220PX-~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6792939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69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z="2000" b="1" smtClean="0"/>
          </a:p>
          <a:p>
            <a:endParaRPr lang="ru-RU" sz="2000" b="1" smtClean="0"/>
          </a:p>
          <a:p>
            <a:endParaRPr lang="ru-RU" sz="2000" b="1" smtClean="0"/>
          </a:p>
          <a:p>
            <a:endParaRPr lang="ru-RU" sz="2000" b="1" smtClean="0"/>
          </a:p>
          <a:p>
            <a:endParaRPr lang="ru-RU" sz="2000" b="1" smtClean="0"/>
          </a:p>
          <a:p>
            <a:endParaRPr lang="ru-RU" sz="2000" b="1" smtClean="0"/>
          </a:p>
          <a:p>
            <a:r>
              <a:rPr lang="ru-RU" sz="2000" b="1" smtClean="0"/>
              <a:t>Магазин Фридрихсхафен  на  улице  Зыгина</a:t>
            </a:r>
          </a:p>
        </p:txBody>
      </p:sp>
      <p:pic>
        <p:nvPicPr>
          <p:cNvPr id="29700" name="Рисунок 2" descr="F:\яссм\Изображение 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146175"/>
            <a:ext cx="5340350" cy="3727450"/>
          </a:xfr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Плита с надписью  «нас  связывает  дружба»</a:t>
            </a:r>
            <a:endParaRPr lang="ru-RU" dirty="0"/>
          </a:p>
        </p:txBody>
      </p:sp>
      <p:sp>
        <p:nvSpPr>
          <p:cNvPr id="30723" name="Текст 4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257175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4" name="Рисунок 3" descr="F:\яссм\Изображение 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85750"/>
            <a:ext cx="7143750" cy="4786313"/>
          </a:xfr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7" name="Текст 4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2400300" cy="4800600"/>
          </a:xfrm>
        </p:spPr>
        <p:txBody>
          <a:bodyPr/>
          <a:lstStyle/>
          <a:p>
            <a:r>
              <a:rPr lang="ru-RU" sz="3000" b="1" i="1" smtClean="0"/>
              <a:t>АЛЛЕЯ  ДРУЖБЫ</a:t>
            </a:r>
          </a:p>
        </p:txBody>
      </p:sp>
      <p:pic>
        <p:nvPicPr>
          <p:cNvPr id="31748" name="Рисунок 3" descr="F:\яссм\Изображение 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1039813"/>
            <a:ext cx="5915025" cy="3940175"/>
          </a:xfr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АЛЛЕИ</a:t>
            </a:r>
            <a:endParaRPr lang="ru-RU" dirty="0"/>
          </a:p>
        </p:txBody>
      </p:sp>
      <p:pic>
        <p:nvPicPr>
          <p:cNvPr id="46085" name="Picture 5" descr="E:\НАСТЯ\Научно-исследовательские проекты\История одной улицы\Новая папка\0UBOXOCAD3CMQACASZ1AY4CA2N2KJSCATUZTJMCAXEUFUPCAHERBMXCAWMJTJ0CANYUQ8QCALHHW6SCA9Q1DKLCAHJB9HKCAWLFNU6CA59YFHSCAWJ1ZN9CAZQR7WPCAVHY5MTCAVP0AWBCAPCSK2SCAD248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14488"/>
            <a:ext cx="4029075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6" name="Picture 6" descr="E:\НАСТЯ\Научно-исследовательские проекты\История одной улицы\Новая папка\UOI9X4CA1FHXKOCASVY406CA5J9M05CAWGF6ANCA7GBSLOCALJ9C2VCA8B54BZCAOGAU1ZCACNOP6FCAYSCBE9CAAOLG7CCAFIUQBRCASEDM51CAUURK9ZCARHRIM7CA7YPMZHCAYX7X9ICAZZIK0BCAQ0FAC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714488"/>
            <a:ext cx="4214842" cy="42862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беседки</a:t>
            </a:r>
            <a:endParaRPr lang="ru-RU" dirty="0"/>
          </a:p>
        </p:txBody>
      </p:sp>
      <p:pic>
        <p:nvPicPr>
          <p:cNvPr id="47106" name="Picture 2" descr="E:\НАСТЯ\Научно-исследовательские проекты\История одной улицы\Новая папка\GGUP9ACAWHDNPLCAZHOKQLCADAPR2HCA7C43JICARNYPYYCA1HZT6SCAX0VYAACAEXSP87CACGGVG7CAONV4TWCA3G5EOGCAG3WQ7OCAPXLPT1CA0TILCNCAK3BLTICA4PAFNHCAF951KNCAA3ADYMCALM1AU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000240"/>
            <a:ext cx="4071966" cy="4071966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7107" name="Picture 3" descr="E:\НАСТЯ\Научно-исследовательские проекты\История одной улицы\Новая папка\3KCBF4CAKNTB9YCAW83PBBCAW56U7YCAGT1C7SCAV0LH8JCAL6MG33CAUAGX3TCAM2FFGBCABO9PP3CAVFWXHJCAQQJVJQCAY1IU6FCAAT38SQCAZKFJRXCARIWMSECA7URB9ICA5NP3W9CA289WVACAF2J3R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0" y="2143116"/>
            <a:ext cx="4627888" cy="348634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Набережная </a:t>
            </a:r>
            <a:endParaRPr lang="ru-RU" dirty="0"/>
          </a:p>
        </p:txBody>
      </p:sp>
      <p:pic>
        <p:nvPicPr>
          <p:cNvPr id="48130" name="Picture 2" descr="E:\НАСТЯ\Научно-исследовательские проекты\История одной улицы\Новая папка\р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390775"/>
            <a:ext cx="4191000" cy="31432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8131" name="Picture 3" descr="E:\НАСТЯ\Научно-исследовательские проекты\История одной улицы\Новая папка\ап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6" y="2071678"/>
            <a:ext cx="4557714" cy="335891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Искусственные  водоемы</a:t>
            </a:r>
            <a:endParaRPr lang="ru-RU" dirty="0"/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7" name="Picture 5" descr="E:\НАСТЯ\Научно-исследовательские проекты\История одной улицы\Новая папка\H7LR2DCA0K8UYRCAHO02WGCAI20AJ9CAPIXGJLCAPIJOIECANKAKVQCAWGAWT4CAQPSZD1CABREM78CAEC2A1RCAPRAH26CA6FSVMKCABD0I1SCAVYOXU7CA9QL6IBCA8ONBHQCA93PSYDCAUAR0G8CAUKOA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92909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5846" name="Picture 6" descr="E:\НАСТЯ\Научно-исследовательские проекты\История одной улицы\Новая папка\H7LR2DCA0K8UYRCAHO02WGCAI20AJ9CAPIXGJLCAPIJOIECANKAKVQCAWGAWT4CAQPSZD1CABREM78CAEC2A1RCAPRAH26CA6FSVMKCABD0I1SCAVYOXU7CA9QL6IBCA8ONBHQCA93PSYDCAUAR0G8CAUKOA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9337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E:\НАСТЯ\Научно-исследовательские проекты\История одной улицы\Новая папка\HO0QQNCAM9SGI9CA51CVOYCA1L10G4CABOG2HECAVJEAPVCAJ3YV78CAI9UJXQCAFPIH6QCAROMJLPCA05UTCGCAXXUVPLCAJW7S3QCAE6FDIPCAPE2NQLCAMOKU68CA1FM986CAA57K0ICAMAKH20CA2VI8J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400052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867" name="Текст 6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42925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0178" name="Picture 2" descr="E:\НАСТЯ\Научно-исследовательские проекты\История одной улицы\Новая папка\30ROU3CAOJJAVCCA7XSI8VCA107A9VCAKI5DJ9CAT2Y5Z6CAHVVHT3CALCSKKJCAUNUS11CABY1872CAW5RI92CAGMVS46CA6QEI3TCAA3HDJKCAPK78DTCA03Q549CA9N1DX0CA3NM63DCAHZJ09QCA9NJ50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571480"/>
            <a:ext cx="5786478" cy="514353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7891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114300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02" name="Picture 2" descr="E:\НАСТЯ\Научно-исследовательские проекты\История одной улицы\Новая папка\п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857232"/>
            <a:ext cx="6643734" cy="47863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25" y="2071688"/>
            <a:ext cx="5735638" cy="660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Любимый Полоцк, светлый город.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71625" y="1571625"/>
            <a:ext cx="5072063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Твои дома - труд наших рук.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71625" y="1143000"/>
            <a:ext cx="5286375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помню все, и ты мне дорог.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71625" y="3071813"/>
            <a:ext cx="5735638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 тебя я в службе нашей,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71625" y="3500438"/>
            <a:ext cx="5735638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Солдатской службе трудных- дней,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571625" y="3929063"/>
            <a:ext cx="5735638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 на все, что мне прикажут,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571625" y="4357688"/>
            <a:ext cx="5735638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мирный свет твоих огней.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571625" y="2571750"/>
            <a:ext cx="5735638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настоящий верный друг.</a:t>
            </a:r>
          </a:p>
        </p:txBody>
      </p:sp>
      <p:pic>
        <p:nvPicPr>
          <p:cNvPr id="17" name="Рисунок 3" descr="D:\НАСТЯ\НАСТЯ\МОЯ ПАПКА\Зыгин\zzzz\plostchad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072066" y="4929198"/>
            <a:ext cx="3571899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D:\НАСТЯ\НАСТЯ\МОЯ ПАПКА\Зыгин\300px-Old_polot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935813" cy="4748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D:\НАСТЯ\НАСТЯ\МОЯ ПАПКА\Зыгин\zzzz\plostchad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285852" y="785794"/>
            <a:ext cx="7358113" cy="5214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Княгиня  </a:t>
            </a:r>
            <a:r>
              <a:rPr lang="ru-RU" dirty="0" err="1" smtClean="0"/>
              <a:t>РоГНЕДА</a:t>
            </a:r>
            <a:endParaRPr lang="ru-RU" dirty="0"/>
          </a:p>
        </p:txBody>
      </p:sp>
      <p:sp>
        <p:nvSpPr>
          <p:cNvPr id="14339" name="Текст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185738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6" name="Picture 2" descr="E:\НАСТЯ\Научно-исследовательские проекты\История одной улицы\Новая папка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313" y="428625"/>
            <a:ext cx="2544762" cy="4800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E:\НАСТЯ\Научно-исследовательские проекты\История одной улицы\Новая папка\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643063"/>
            <a:ext cx="38528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Всеслав  1044 - 1101</a:t>
            </a:r>
            <a:endParaRPr lang="ru-RU" dirty="0"/>
          </a:p>
        </p:txBody>
      </p:sp>
      <p:pic>
        <p:nvPicPr>
          <p:cNvPr id="15363" name="Picture 2" descr="E:\НАСТЯ\Научно-исследовательские проекты\История одной улицы\Новая папка\Y2VOSVCA6FCNJZCAVXT6P9CAGQ3HFPCA94M75ECAP4AOX4CATSE03HCALH7107CA644S0MCAW7S4JZCATVFA52CAM1HKL3CAL7DOXWCADLMMRLCA1UWRHUCABNTPRDCADSAORHCARSKGS3CA2UPTLRCA65B56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571625"/>
            <a:ext cx="5000625" cy="4714875"/>
          </a:xfrm>
          <a:noFill/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5058" name="Picture 2" descr="E:\НАСТЯ\Научно-исследовательские проекты\История одной улицы\Новая папка\не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500174"/>
            <a:ext cx="3714776" cy="500066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5059" name="Picture 3" descr="E:\НАСТЯ\Научно-исследовательские проекты\История одной улицы\Новая папка\у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2" y="1643050"/>
            <a:ext cx="4138642" cy="4929221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4034" name="Picture 2" descr="E:\НАСТЯ\Научно-исследовательские проекты\История одной улицы\Новая папка\98M9NTCAC8XEO4CA3SDJCWCAB7D1W6CAPKCZKCCA2MAPIYCA7T0XHLCADT005LCA1DBE45CAH9BQ6SCA2OGM3WCAHJSSTGCALXP41ECAQWY1KSCAQCY8RWCA2Y4LGZCA3ZTVC3CANL8LUECA3OB1NXCA7ITTG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784" y="1600200"/>
            <a:ext cx="3685032" cy="47244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035" name="Picture 3" descr="E:\НАСТЯ\Научно-исследовательские проекты\История одной улицы\Новая папка\LVG1SBCAQCNIAQCA4TEY6VCACOQJD4CA8NNUNVCA70ZB5MCADX07ZVCAMRM450CAT7GXO1CA45XTE7CA2KN1XNCAQ0WS1CCA1MIISMCA870P1ECASG2WQTCAJYRE0MCAZ783YOCAJFYOI7CAIQD2I0CATSFS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9" y="1600200"/>
            <a:ext cx="3940022" cy="4724400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>Алексей 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иванович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</a:rPr>
              <a:t>зыгин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>  1896 - 1943</a:t>
            </a:r>
            <a:endParaRPr lang="ru-RU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8435" name="Рисунок 3" descr="D:\НАСТЯ\НАСТЯ\МОЯ ПАПКА\Зыгин\tamrutch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1571625"/>
            <a:ext cx="3582988" cy="4929188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213</TotalTime>
  <Words>183</Words>
  <Application>Microsoft Office PowerPoint</Application>
  <PresentationFormat>Экран (4:3)</PresentationFormat>
  <Paragraphs>51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Слайд 1</vt:lpstr>
      <vt:lpstr>Слайд 2</vt:lpstr>
      <vt:lpstr>Слайд 3</vt:lpstr>
      <vt:lpstr>Слайд 4</vt:lpstr>
      <vt:lpstr>Княгиня  РоГНЕДА</vt:lpstr>
      <vt:lpstr>Всеслав  1044 - 1101</vt:lpstr>
      <vt:lpstr>Слайд 7</vt:lpstr>
      <vt:lpstr>Слайд 8</vt:lpstr>
      <vt:lpstr>Алексей  иванович  зыгин  1896 - 1943</vt:lpstr>
      <vt:lpstr>Мемориал солдатской славы</vt:lpstr>
      <vt:lpstr>Слайд 11</vt:lpstr>
      <vt:lpstr>Слайд 12</vt:lpstr>
      <vt:lpstr>Слайд 13</vt:lpstr>
      <vt:lpstr>Слайд 14</vt:lpstr>
      <vt:lpstr>Памятный знак вблизи  деревни Кутняны</vt:lpstr>
      <vt:lpstr>Улица  ЗЫГИНА</vt:lpstr>
      <vt:lpstr>Памятник    Зыгину  а .и.    В  полтаве</vt:lpstr>
      <vt:lpstr>Слайд 18</vt:lpstr>
      <vt:lpstr>Слайд 19</vt:lpstr>
      <vt:lpstr>Слайд 20</vt:lpstr>
      <vt:lpstr>Плита с надписью  «нас  связывает  дружба»</vt:lpstr>
      <vt:lpstr>Слайд 22</vt:lpstr>
      <vt:lpstr>АЛЛЕИ</vt:lpstr>
      <vt:lpstr>беседки</vt:lpstr>
      <vt:lpstr>Набережная </vt:lpstr>
      <vt:lpstr>Искусственные  водоемы</vt:lpstr>
      <vt:lpstr>Слайд 27</vt:lpstr>
      <vt:lpstr>Слайд 28</vt:lpstr>
      <vt:lpstr>Слайд 29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rthfghfgh</dc:title>
  <dc:creator>Alex Sysadmin-pc</dc:creator>
  <cp:lastModifiedBy>Секретарь</cp:lastModifiedBy>
  <cp:revision>21</cp:revision>
  <dcterms:created xsi:type="dcterms:W3CDTF">2011-04-13T12:16:45Z</dcterms:created>
  <dcterms:modified xsi:type="dcterms:W3CDTF">2014-01-15T06:19:02Z</dcterms:modified>
</cp:coreProperties>
</file>