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4" r:id="rId8"/>
    <p:sldId id="263" r:id="rId9"/>
    <p:sldId id="262" r:id="rId10"/>
    <p:sldId id="268" r:id="rId11"/>
    <p:sldId id="269" r:id="rId12"/>
    <p:sldId id="260" r:id="rId13"/>
    <p:sldId id="261" r:id="rId14"/>
    <p:sldId id="267" r:id="rId15"/>
    <p:sldId id="270" r:id="rId16"/>
    <p:sldId id="279" r:id="rId17"/>
    <p:sldId id="280" r:id="rId18"/>
    <p:sldId id="281" r:id="rId19"/>
    <p:sldId id="282" r:id="rId20"/>
    <p:sldId id="283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84" r:id="rId29"/>
    <p:sldId id="285" r:id="rId30"/>
    <p:sldId id="289" r:id="rId31"/>
    <p:sldId id="286" r:id="rId32"/>
    <p:sldId id="290" r:id="rId33"/>
    <p:sldId id="291" r:id="rId34"/>
    <p:sldId id="287" r:id="rId35"/>
    <p:sldId id="292" r:id="rId36"/>
    <p:sldId id="288" r:id="rId37"/>
    <p:sldId id="293" r:id="rId38"/>
    <p:sldId id="27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81" d="100"/>
          <a:sy n="81" d="100"/>
        </p:scale>
        <p:origin x="1502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polostroy.org/uploads/images/style/Modern/911581d2343eba4ae18b074731ae03c2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/>
              <a:t>Модерн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7406640" cy="3888432"/>
          </a:xfrm>
        </p:spPr>
        <p:txBody>
          <a:bodyPr>
            <a:normAutofit/>
          </a:bodyPr>
          <a:lstStyle/>
          <a:p>
            <a:r>
              <a:rPr lang="ru-RU" sz="3200" b="1" dirty="0"/>
              <a:t>Зарождение и становление модерна как эпохи и стиля.</a:t>
            </a:r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57400"/>
            <a:ext cx="749808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   Точные характеристики и истоки современной архитектуры в стиле модерн по-прежнему не известны. Считается, что ее зарождение и первые разработки этого стилевого решения начались в начале 20 века. Многие архитекторы заинтересовались этим направлением, однако не все разработки воплотились "в жизнь" в наступившем столетии. Считается, что современный стиль архитектуры разработан в результате социальных и политических революций.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Современная архитектура в стиле модерн.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498080" cy="640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 Многообразие форм и конструкций в современной архитектуре, обусловлено в первую очередь технологическими и конструкторскими разработками. Кроме того, наличие новых строительных материалов, таких как железо, сталь, бетон и стекло. </a:t>
            </a:r>
          </a:p>
          <a:p>
            <a:pPr>
              <a:buNone/>
            </a:pPr>
            <a:r>
              <a:rPr lang="ru-RU" dirty="0"/>
              <a:t>    Наиболее часто используемые материалы в архитектуре - это стекло на фасаде, сталь для внешней поддержки, для полов и внутренней поддержки. Использование этих материалов наиболее очевидно в конструкции небоскребов.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одерн\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3312368" cy="2649894"/>
          </a:xfrm>
          <a:prstGeom prst="rect">
            <a:avLst/>
          </a:prstGeom>
          <a:noFill/>
        </p:spPr>
      </p:pic>
      <p:pic>
        <p:nvPicPr>
          <p:cNvPr id="6147" name="Picture 3" descr="C:\Users\user\Desktop\модерн\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312368" cy="2649894"/>
          </a:xfrm>
          <a:prstGeom prst="rect">
            <a:avLst/>
          </a:prstGeom>
          <a:noFill/>
        </p:spPr>
      </p:pic>
      <p:pic>
        <p:nvPicPr>
          <p:cNvPr id="6148" name="Picture 4" descr="C:\Users\user\Desktop\модерн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05064"/>
            <a:ext cx="3312368" cy="2649894"/>
          </a:xfrm>
          <a:prstGeom prst="rect">
            <a:avLst/>
          </a:prstGeom>
          <a:noFill/>
        </p:spPr>
      </p:pic>
      <p:pic>
        <p:nvPicPr>
          <p:cNvPr id="6149" name="Picture 5" descr="C:\Users\user\Desktop\модерн\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05064"/>
            <a:ext cx="3312368" cy="2649894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Современная архитектура модерна.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одерн\1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7"/>
            <a:ext cx="3456384" cy="2765107"/>
          </a:xfrm>
          <a:prstGeom prst="rect">
            <a:avLst/>
          </a:prstGeom>
          <a:noFill/>
        </p:spPr>
      </p:pic>
      <p:pic>
        <p:nvPicPr>
          <p:cNvPr id="7171" name="Picture 3" descr="C:\Users\user\Desktop\модерн\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456384" cy="2765106"/>
          </a:xfrm>
          <a:prstGeom prst="rect">
            <a:avLst/>
          </a:prstGeom>
          <a:noFill/>
        </p:spPr>
      </p:pic>
      <p:pic>
        <p:nvPicPr>
          <p:cNvPr id="7172" name="Picture 4" descr="C:\Users\user\Desktop\модерн\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84983"/>
            <a:ext cx="3456384" cy="2765107"/>
          </a:xfrm>
          <a:prstGeom prst="rect">
            <a:avLst/>
          </a:prstGeom>
          <a:noFill/>
        </p:spPr>
      </p:pic>
      <p:pic>
        <p:nvPicPr>
          <p:cNvPr id="7173" name="Picture 5" descr="C:\Users\user\Desktop\модерн\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3"/>
            <a:ext cx="3456384" cy="276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модерн\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2376264" cy="3394663"/>
          </a:xfrm>
          <a:prstGeom prst="rect">
            <a:avLst/>
          </a:prstGeom>
          <a:noFill/>
        </p:spPr>
      </p:pic>
      <p:pic>
        <p:nvPicPr>
          <p:cNvPr id="8195" name="Picture 3" descr="C:\Users\user\Desktop\модерн\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2304256" cy="3384376"/>
          </a:xfrm>
          <a:prstGeom prst="rect">
            <a:avLst/>
          </a:prstGeom>
          <a:noFill/>
        </p:spPr>
      </p:pic>
      <p:pic>
        <p:nvPicPr>
          <p:cNvPr id="8196" name="Picture 4" descr="C:\Users\user\Desktop\модерн\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2376264" cy="3394662"/>
          </a:xfrm>
          <a:prstGeom prst="rect">
            <a:avLst/>
          </a:prstGeom>
          <a:noFill/>
        </p:spPr>
      </p:pic>
      <p:pic>
        <p:nvPicPr>
          <p:cNvPr id="8197" name="Picture 5" descr="C:\Users\user\Desktop\модерн\1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566206"/>
            <a:ext cx="2304256" cy="3291794"/>
          </a:xfrm>
          <a:prstGeom prst="rect">
            <a:avLst/>
          </a:prstGeom>
          <a:noFill/>
        </p:spPr>
      </p:pic>
      <p:pic>
        <p:nvPicPr>
          <p:cNvPr id="8198" name="Picture 6" descr="C:\Users\user\Desktop\модерн\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566206"/>
            <a:ext cx="2304256" cy="3291794"/>
          </a:xfrm>
          <a:prstGeom prst="rect">
            <a:avLst/>
          </a:prstGeom>
          <a:noFill/>
        </p:spPr>
      </p:pic>
      <p:pic>
        <p:nvPicPr>
          <p:cNvPr id="8199" name="Picture 7" descr="C:\Users\user\Desktop\модерн\1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573016"/>
            <a:ext cx="2304256" cy="329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Модерн в интерьере.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 Большое внимание уделялось не только внешнему виду зданий, но и интерьеру, который тщательно прорабатывался. Все конструктивные элементы: лестницы, двери, столбы, балконы — художественно обрабатывались. Интерьеры в стиле модерн прекрасно вписываются в пространство современных квартир - ему прекрасно соответствуют большие пространства, популярность оригинальных и не консервативных дизайнерских решений, стремление к упрощению и рационализации без ущерба изяществу.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ru-RU" dirty="0"/>
              <a:t>Основные признаки: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 marL="596646" indent="-514350">
              <a:buNone/>
            </a:pPr>
            <a:r>
              <a:rPr lang="ru-RU" dirty="0"/>
              <a:t>1. Преобладающие и модные цвета</a:t>
            </a:r>
          </a:p>
          <a:p>
            <a:pPr algn="just">
              <a:buNone/>
            </a:pPr>
            <a:r>
              <a:rPr lang="ru-RU" dirty="0"/>
              <a:t>   Приглушенные цвета — цвет увядшей розы и табачные, жемчужно-серые, серо-голубые, пыльно-сиреневые тона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 descr="C:\Users\user\Desktop\модерн\bluzka-cveta-uvjadshej-rozy-10-1929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4"/>
            <a:ext cx="1512168" cy="3210918"/>
          </a:xfrm>
          <a:prstGeom prst="rect">
            <a:avLst/>
          </a:prstGeom>
          <a:noFill/>
        </p:spPr>
      </p:pic>
      <p:pic>
        <p:nvPicPr>
          <p:cNvPr id="1027" name="Picture 3" descr="C:\Users\user\Desktop\модерн\wzrkhwrfoj+wlfpgodfteuod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84984"/>
            <a:ext cx="1440160" cy="3240360"/>
          </a:xfrm>
          <a:prstGeom prst="rect">
            <a:avLst/>
          </a:prstGeom>
          <a:noFill/>
        </p:spPr>
      </p:pic>
      <p:pic>
        <p:nvPicPr>
          <p:cNvPr id="1028" name="Picture 4" descr="C:\Users\user\Desktop\модерн\1_m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1296144" cy="3248482"/>
          </a:xfrm>
          <a:prstGeom prst="rect">
            <a:avLst/>
          </a:prstGeom>
          <a:noFill/>
        </p:spPr>
      </p:pic>
      <p:pic>
        <p:nvPicPr>
          <p:cNvPr id="1029" name="Picture 5" descr="C:\Users\user\Desktop\модерн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84984"/>
            <a:ext cx="1224136" cy="3240360"/>
          </a:xfrm>
          <a:prstGeom prst="rect">
            <a:avLst/>
          </a:prstGeom>
          <a:noFill/>
        </p:spPr>
      </p:pic>
      <p:pic>
        <p:nvPicPr>
          <p:cNvPr id="1030" name="Picture 6" descr="C:\Users\user\Desktop\модерн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5140" y="3284984"/>
            <a:ext cx="127934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60648"/>
            <a:ext cx="7498080" cy="2736304"/>
          </a:xfrm>
        </p:spPr>
        <p:txBody>
          <a:bodyPr/>
          <a:lstStyle/>
          <a:p>
            <a:pPr marL="596646" indent="-514350">
              <a:buNone/>
            </a:pPr>
            <a:r>
              <a:rPr lang="ru-RU" dirty="0"/>
              <a:t>2. Линии стиля модерн</a:t>
            </a:r>
          </a:p>
          <a:p>
            <a:pPr>
              <a:buNone/>
            </a:pPr>
            <a:r>
              <a:rPr lang="ru-RU" dirty="0"/>
              <a:t>   Отказ от прямых линий, плавность, текучесть линий, подражание природным формам растений. Часто отказ от симметрии.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03648" y="3068960"/>
            <a:ext cx="7498080" cy="2773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Формы модерна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Плавность и текучесть форм, отказ от симметрии, вертикальные, стремящиеся ввысь доминанты, перетекание форм одна в другую.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7498080" cy="2880320"/>
          </a:xfrm>
        </p:spPr>
        <p:txBody>
          <a:bodyPr/>
          <a:lstStyle/>
          <a:p>
            <a:pPr>
              <a:buNone/>
            </a:pPr>
            <a:r>
              <a:rPr lang="ru-RU" dirty="0"/>
              <a:t>4. Характерные элементы интерьера модерна</a:t>
            </a:r>
          </a:p>
          <a:p>
            <a:pPr>
              <a:buNone/>
            </a:pPr>
            <a:r>
              <a:rPr lang="ru-RU" dirty="0"/>
              <a:t>   Сочетание плоскостей, гнутая мебель. Мозаика, эмаль, золотой фон, расчеканенная медь и латунь</a:t>
            </a:r>
          </a:p>
          <a:p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03648" y="3212976"/>
            <a:ext cx="7498080" cy="1909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Конструкции стиля модерн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Часто каркасные (несущим элементом является стальной каркас)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/>
          <a:lstStyle/>
          <a:p>
            <a:pPr>
              <a:buNone/>
            </a:pPr>
            <a:r>
              <a:rPr lang="ru-RU" dirty="0"/>
              <a:t>6. Окна стиля модерн</a:t>
            </a:r>
          </a:p>
          <a:p>
            <a:pPr>
              <a:buNone/>
            </a:pPr>
            <a:r>
              <a:rPr lang="ru-RU" dirty="0"/>
              <a:t>   Прямоугольные, удлиненные вверх, часто с богатым растительным декором, иногда арочные, «магазинные окна» — широкие, наподобие витрин.</a:t>
            </a:r>
          </a:p>
          <a:p>
            <a:endParaRPr lang="ru-RU" dirty="0"/>
          </a:p>
        </p:txBody>
      </p:sp>
      <p:pic>
        <p:nvPicPr>
          <p:cNvPr id="2053" name="Picture 5" descr="C:\Users\user\Desktop\модерн\32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2016224" cy="3227636"/>
          </a:xfrm>
          <a:prstGeom prst="rect">
            <a:avLst/>
          </a:prstGeom>
          <a:noFill/>
        </p:spPr>
      </p:pic>
      <p:pic>
        <p:nvPicPr>
          <p:cNvPr id="2054" name="Picture 6" descr="C:\Users\user\Desktop\модерн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2808312" cy="3168352"/>
          </a:xfrm>
          <a:prstGeom prst="rect">
            <a:avLst/>
          </a:prstGeom>
          <a:noFill/>
        </p:spPr>
      </p:pic>
      <p:pic>
        <p:nvPicPr>
          <p:cNvPr id="2055" name="Picture 7" descr="C:\Users\user\Desktop\модерн\2-z13-967db67a-71b3-4f4d-ad19-d8e11d7476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770" y="3284984"/>
            <a:ext cx="2901230" cy="3168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Модерн – что это?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67200" algn="just">
              <a:buNone/>
            </a:pPr>
            <a:r>
              <a:rPr lang="ru-RU" sz="2400" dirty="0"/>
              <a:t>      Модерн (франц. moderne, лат. modernus – новый, современный) – это период развития европейского искусства на рубеже XIX-XX веков, который включал различные художественные течения и школы. Основной целью модерна стало объединение в антиэклектическом движении – стремлении противопоставить свое творчество эклектизму предыдущего периода. </a:t>
            </a:r>
            <a:br>
              <a:rPr lang="ru-RU" sz="2400" dirty="0"/>
            </a:br>
            <a:r>
              <a:rPr lang="ru-RU" sz="2400" dirty="0"/>
              <a:t>Модерн как течение существовал не долго, и имеет достаточно четкие хронологические границы: от конца 1880-х годов до 1914 года.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59632" y="188640"/>
            <a:ext cx="7498080" cy="2376264"/>
          </a:xfrm>
        </p:spPr>
        <p:txBody>
          <a:bodyPr/>
          <a:lstStyle/>
          <a:p>
            <a:pPr>
              <a:buNone/>
            </a:pPr>
            <a:r>
              <a:rPr lang="ru-RU" dirty="0"/>
              <a:t>7. Двери стиля модерн</a:t>
            </a:r>
          </a:p>
          <a:p>
            <a:pPr>
              <a:buNone/>
            </a:pPr>
            <a:r>
              <a:rPr lang="ru-RU" dirty="0"/>
              <a:t>   Прямоугольные, часто арочные. Чаще всего плоской формы, с мозаичным орнаментом, декорированные.</a:t>
            </a:r>
          </a:p>
          <a:p>
            <a:endParaRPr lang="ru-RU" dirty="0"/>
          </a:p>
        </p:txBody>
      </p:sp>
      <p:pic>
        <p:nvPicPr>
          <p:cNvPr id="3074" name="Picture 2" descr="C:\Users\user\Desktop\модерн\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2865437" cy="3835400"/>
          </a:xfrm>
          <a:prstGeom prst="rect">
            <a:avLst/>
          </a:prstGeom>
          <a:noFill/>
        </p:spPr>
      </p:pic>
      <p:pic>
        <p:nvPicPr>
          <p:cNvPr id="3075" name="Picture 3" descr="C:\Users\user\Desktop\модерн\mejkomnatnye-dveri-na-zakaz_perel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256021" cy="3192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Пенхаус</a:t>
            </a:r>
            <a:r>
              <a:rPr lang="ru-RU" dirty="0"/>
              <a:t> в стиле </a:t>
            </a:r>
            <a:r>
              <a:rPr lang="ru-RU" dirty="0" err="1"/>
              <a:t>ар-нуво</a:t>
            </a:r>
            <a:endParaRPr lang="ru-RU" dirty="0"/>
          </a:p>
        </p:txBody>
      </p:sp>
      <p:pic>
        <p:nvPicPr>
          <p:cNvPr id="9219" name="Picture 3" descr="C:\Users\user\Desktop\модерн\37-gostinaya-moder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59"/>
            <a:ext cx="6696744" cy="528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Гостиная в стиле модерн.</a:t>
            </a:r>
          </a:p>
        </p:txBody>
      </p:sp>
      <p:pic>
        <p:nvPicPr>
          <p:cNvPr id="10242" name="Picture 2" descr="C:\Users\user\Desktop\модерн\Art-Nouveau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340768"/>
            <a:ext cx="7130889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Модерн - лестница Густава Моро</a:t>
            </a:r>
          </a:p>
        </p:txBody>
      </p:sp>
      <p:pic>
        <p:nvPicPr>
          <p:cNvPr id="11266" name="Picture 2" descr="C:\Users\user\Desktop\модерн\dizain-interera-v-stile-modern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8"/>
            <a:ext cx="3384376" cy="5074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7992888" cy="60486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       </a:t>
            </a:r>
            <a:r>
              <a:rPr lang="ru-RU" sz="5900" dirty="0"/>
              <a:t>Основной принцип стиля модерн – динамическое равновесие, воплощенное в обтекаемых гибких формах. Мебель в стиле ﻿﻿﻿﻿модерн  проста и функциональна. Корпусная мебель различного назначения – шкафы, комоды, полки – могла быть прямоугольной, но с обязательным “эстетством”: матовым остеклением, изящной фурнитурой. В изгибах подлокотников и рисунке ножек мягкой мебели также прослеживался намек на гнутые линии, зачастую каркасы повторяли переплетение ветвей растений, формы тел животных или насекомых.</a:t>
            </a:r>
            <a:br>
              <a:rPr lang="ru-RU" sz="5900" dirty="0"/>
            </a:br>
            <a:r>
              <a:rPr lang="ru-RU" sz="5900" dirty="0"/>
              <a:t>Отделочные материалы декора – обои, текстиль, щедро украшались изображениями стилизованных цветов, листьев, насекомых</a:t>
            </a:r>
            <a:r>
              <a:rPr lang="ru-RU" sz="5100" dirty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одерн\Модерн-111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635896" cy="3528392"/>
          </a:xfrm>
          <a:prstGeom prst="rect">
            <a:avLst/>
          </a:prstGeom>
          <a:noFill/>
        </p:spPr>
      </p:pic>
      <p:pic>
        <p:nvPicPr>
          <p:cNvPr id="13314" name="Picture 2" descr="C:\Users\user\Desktop\модерн\Модерн-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9"/>
            <a:ext cx="4176464" cy="2931878"/>
          </a:xfrm>
          <a:prstGeom prst="rect">
            <a:avLst/>
          </a:prstGeom>
          <a:noFill/>
        </p:spPr>
      </p:pic>
      <p:pic>
        <p:nvPicPr>
          <p:cNvPr id="13315" name="Picture 3" descr="C:\Users\user\Desktop\модерн\Нуво-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84983"/>
            <a:ext cx="4176464" cy="2948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модерн\88353395_4312926_pic37p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01008"/>
            <a:ext cx="3993471" cy="2664296"/>
          </a:xfrm>
          <a:prstGeom prst="rect">
            <a:avLst/>
          </a:prstGeom>
          <a:noFill/>
        </p:spPr>
      </p:pic>
      <p:pic>
        <p:nvPicPr>
          <p:cNvPr id="1029" name="Picture 5" descr="C:\Users\user\Desktop\модерн\105520918_mod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3888432" cy="2618166"/>
          </a:xfrm>
          <a:prstGeom prst="rect">
            <a:avLst/>
          </a:prstGeom>
          <a:noFill/>
        </p:spPr>
      </p:pic>
      <p:pic>
        <p:nvPicPr>
          <p:cNvPr id="9" name="Рисунок 8" descr="PLS_modern_02">
            <a:hlinkClick r:id="rId4" tooltip="&quot;PLS_modern_02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24744"/>
            <a:ext cx="3733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модерн\bk_12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1"/>
            <a:ext cx="4101526" cy="2736304"/>
          </a:xfrm>
          <a:prstGeom prst="rect">
            <a:avLst/>
          </a:prstGeom>
          <a:noFill/>
        </p:spPr>
      </p:pic>
      <p:pic>
        <p:nvPicPr>
          <p:cNvPr id="2050" name="Picture 2" descr="C:\Users\user\Desktop\модерн\7936b32652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59"/>
            <a:ext cx="4104456" cy="3200193"/>
          </a:xfrm>
          <a:prstGeom prst="rect">
            <a:avLst/>
          </a:prstGeom>
          <a:noFill/>
        </p:spPr>
      </p:pic>
      <p:pic>
        <p:nvPicPr>
          <p:cNvPr id="2051" name="Picture 3" descr="C:\Users\user\Desktop\модерн\207973_bc9c410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302" y="1268760"/>
            <a:ext cx="3573601" cy="4109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 Обои, выполненные в стиле модерн, вобрали в себя и элементы </a:t>
            </a:r>
            <a:r>
              <a:rPr lang="ru-RU" dirty="0" err="1"/>
              <a:t>щпалер</a:t>
            </a:r>
            <a:r>
              <a:rPr lang="ru-RU" dirty="0"/>
              <a:t> и росписи, носившей символический характер. Популярны растительные, нежные цветочные орнаменты, вязь. Особенно популярной в это время становится стеклянная, керамическая и из других материалов мозаика. Из мозаики выкладывались превосходные картины, служащие украшением стен и полов комнат и других помещений. Особенно ценится в модерне то, что в этом стиле отлично гармонируют между собой совершенно разные материалы, в числе которых можно назвать металл и камень, дерево и стекло, роспись и обои.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>
              <a:buNone/>
            </a:pPr>
            <a:r>
              <a:rPr lang="ru-RU" dirty="0"/>
              <a:t>    Основными цветами этого стиля являются естественные природные оттенки, придающие интерьеру легкость и романтичность.</a:t>
            </a:r>
          </a:p>
          <a:p>
            <a:pPr>
              <a:buNone/>
            </a:pPr>
            <a:r>
              <a:rPr lang="ru-RU" dirty="0"/>
              <a:t>    Освещение в помещениях, выполненных в стиле модерн, стараются выполнять нежно приглушенным, которое создает атмосферу романтики и уюта.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Отличительные особенности модерна: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/>
              <a:t>отказ от прямых линий и углов в пользу более естественных, «природных» линий;</a:t>
            </a:r>
          </a:p>
          <a:p>
            <a:r>
              <a:rPr lang="ru-RU" sz="2800" dirty="0"/>
              <a:t>применение новых технологий (например, сложные железобетонные конструкции), использование металла, стекла.;</a:t>
            </a:r>
          </a:p>
          <a:p>
            <a:r>
              <a:rPr lang="ru-RU" sz="2800" dirty="0"/>
              <a:t> широкое использование прикладного искусства;</a:t>
            </a:r>
          </a:p>
          <a:p>
            <a:pPr algn="just">
              <a:buNone/>
            </a:pPr>
            <a:r>
              <a:rPr lang="ru-RU" sz="2800" dirty="0"/>
              <a:t>    Модерн стремился сочетать художественные и утилитарные функции создаваемых произведений, вовлечь в сферу прекрасного все сферы деятельности человека.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dirty="0"/>
              <a:t>  </a:t>
            </a:r>
            <a:r>
              <a:rPr lang="ru-RU" sz="4400" b="1" dirty="0"/>
              <a:t>Знаменитые архитектурные сооружения стиля модерн. Их создатели.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Антонио </a:t>
            </a:r>
            <a:r>
              <a:rPr lang="ru-RU" b="1" dirty="0" err="1"/>
              <a:t>Гауди</a:t>
            </a:r>
            <a:br>
              <a:rPr lang="ru-RU" dirty="0"/>
            </a:br>
            <a:r>
              <a:rPr lang="ru-RU" dirty="0"/>
              <a:t>Дом </a:t>
            </a:r>
            <a:r>
              <a:rPr lang="ru-RU" dirty="0" err="1"/>
              <a:t>Бальо</a:t>
            </a:r>
            <a:r>
              <a:rPr lang="ru-RU" dirty="0"/>
              <a:t> </a:t>
            </a:r>
            <a:r>
              <a:rPr lang="ru-RU" dirty="0" err="1"/>
              <a:t>Casa</a:t>
            </a:r>
            <a:r>
              <a:rPr lang="ru-RU" dirty="0"/>
              <a:t> </a:t>
            </a:r>
            <a:r>
              <a:rPr lang="ru-RU" dirty="0" err="1"/>
              <a:t>Batllo</a:t>
            </a:r>
            <a:r>
              <a:rPr lang="ru-RU" dirty="0"/>
              <a:t> также </a:t>
            </a:r>
            <a:r>
              <a:rPr lang="ru-RU" dirty="0" err="1"/>
              <a:t>извествен</a:t>
            </a:r>
            <a:r>
              <a:rPr lang="ru-RU" dirty="0"/>
              <a:t>, как «Дом Костей»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user\Desktop\модерн\1586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028928" cy="4521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352416" cy="54586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Антонио </a:t>
            </a:r>
            <a:r>
              <a:rPr lang="ru-RU" b="1" dirty="0" err="1"/>
              <a:t>Гауди</a:t>
            </a:r>
            <a:br>
              <a:rPr lang="ru-RU" dirty="0"/>
            </a:br>
            <a:r>
              <a:rPr lang="ru-RU" dirty="0"/>
              <a:t>Церковь Святого Семейства </a:t>
            </a:r>
            <a:r>
              <a:rPr lang="en-US" dirty="0"/>
              <a:t>Temple </a:t>
            </a:r>
            <a:r>
              <a:rPr lang="en-US" dirty="0" err="1"/>
              <a:t>Expiatori</a:t>
            </a:r>
            <a:r>
              <a:rPr lang="en-US" dirty="0"/>
              <a:t> de la </a:t>
            </a:r>
            <a:r>
              <a:rPr lang="en-US" dirty="0" err="1"/>
              <a:t>Sagrada</a:t>
            </a:r>
            <a:r>
              <a:rPr lang="en-US" dirty="0"/>
              <a:t> </a:t>
            </a:r>
            <a:r>
              <a:rPr lang="en-US" dirty="0" err="1"/>
              <a:t>Familia</a:t>
            </a:r>
            <a:endParaRPr lang="ru-RU" dirty="0"/>
          </a:p>
        </p:txBody>
      </p:sp>
      <p:pic>
        <p:nvPicPr>
          <p:cNvPr id="7170" name="Picture 2" descr="C:\Users\user\Desktop\модерн\sagradafami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4053114" cy="5400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Антонио </a:t>
            </a:r>
            <a:r>
              <a:rPr lang="ru-RU" dirty="0" err="1"/>
              <a:t>Гауди-и-Корнет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    </a:t>
            </a:r>
          </a:p>
          <a:p>
            <a:pPr>
              <a:buNone/>
            </a:pPr>
            <a:r>
              <a:rPr lang="ru-RU" dirty="0"/>
              <a:t>    Великий архитектор, ниспровергатель авторитетов и законодатель мод. Модернист, творивший вне устоявшихся стилей. Человек, который почти не работал с чертежами. Архитектор, специалист, в основе труда которого лежит скрупулезный математический расчет (а так оно и было), </a:t>
            </a:r>
            <a:r>
              <a:rPr lang="ru-RU" dirty="0" err="1"/>
              <a:t>Гауди</a:t>
            </a:r>
            <a:r>
              <a:rPr lang="ru-RU" dirty="0"/>
              <a:t> пользовался набросками здания в импрессионистском стиле. То есть общие очертания, форма, но ни дотошной детализации, ни конструктивных элементов. Главным его инструментом были воображение, интуиция и... вычисления в уме. Можно сказать, он был Эйнштейном в архитектуре.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Городецький</a:t>
            </a:r>
            <a:r>
              <a:rPr lang="ru-RU" b="1" dirty="0"/>
              <a:t> Владислав Владиславович</a:t>
            </a:r>
            <a:br>
              <a:rPr lang="ru-RU" dirty="0"/>
            </a:br>
            <a:r>
              <a:rPr lang="ru-RU" dirty="0"/>
              <a:t>Дом с химерами</a:t>
            </a:r>
          </a:p>
        </p:txBody>
      </p:sp>
      <p:pic>
        <p:nvPicPr>
          <p:cNvPr id="5122" name="Picture 2" descr="C:\Users\user\Desktop\модерн\79604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667500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Городецький</a:t>
            </a:r>
            <a:r>
              <a:rPr lang="ru-RU" dirty="0"/>
              <a:t> Владислав Владиславович (1863—1930)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 Самыми известными его творениями стали городской музей древностей и искусств, караимская </a:t>
            </a:r>
            <a:r>
              <a:rPr lang="ru-RU" dirty="0" err="1"/>
              <a:t>кенаса</a:t>
            </a:r>
            <a:r>
              <a:rPr lang="ru-RU" dirty="0"/>
              <a:t>, костел святого Николая, и знаменитый дом с химерами, в котором он прожил несколько лет.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Помимо создания архитектурных проектов Городецкий проявлял свой творческий талант и в других областях — увлекался ювелирным делом, писал акварели, делал гравюры, создавал дизайн костюмов для актеров театра </a:t>
            </a:r>
            <a:r>
              <a:rPr lang="ru-RU" dirty="0" err="1"/>
              <a:t>Соловцова</a:t>
            </a:r>
            <a:r>
              <a:rPr lang="ru-RU" dirty="0"/>
              <a:t> и для своей жены </a:t>
            </a:r>
            <a:r>
              <a:rPr lang="ru-RU" dirty="0" err="1"/>
              <a:t>Корнелии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Йозеф Мария </a:t>
            </a:r>
            <a:r>
              <a:rPr lang="ru-RU" b="1" dirty="0" err="1"/>
              <a:t>Ольбрих</a:t>
            </a:r>
            <a:br>
              <a:rPr lang="ru-RU" dirty="0"/>
            </a:br>
            <a:r>
              <a:rPr lang="ru-RU" dirty="0"/>
              <a:t>Выставочное здание Венского сецессиона в Вене.</a:t>
            </a:r>
          </a:p>
        </p:txBody>
      </p:sp>
      <p:pic>
        <p:nvPicPr>
          <p:cNvPr id="6146" name="Picture 2" descr="C:\Users\user\Desktop\модерн\foto_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Йозеф Мария </a:t>
            </a:r>
            <a:r>
              <a:rPr lang="ru-RU" b="1" dirty="0" err="1"/>
              <a:t>Ольбрих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(1867-1908)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 Австрийский архитектор, мастер модерна, автор выставочного здания Венского сецессиона в Вене.  Сооружениям </a:t>
            </a:r>
            <a:r>
              <a:rPr lang="ru-RU" dirty="0" err="1"/>
              <a:t>Ольбрих</a:t>
            </a:r>
            <a:r>
              <a:rPr lang="ru-RU" dirty="0"/>
              <a:t> свойственны сочетание в объёмно-пространственной композиции функционального и декоративного начал, ясность и законченность силуэта, оживление больших чётких плоскостей ритмом окон различной конфигурации, немногочисленными горизонтальными и вертикальными тягами, использованием полихромии, иногда — геометрического или схематизированного растительного орнамента.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/>
          </a:p>
          <a:p>
            <a:pPr>
              <a:buNone/>
            </a:pPr>
            <a:r>
              <a:rPr lang="ru-RU" sz="54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Модерн в архитектуре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56844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/>
              <a:t>     Одним из первых архитекторов, работавших в стиле модерн, был бельгиец Виктор Орта. Первой самостоятельной работой Виктора Орта стали три дома в родном городе Гента. Потом появился ряд домов в Брюсселе, а также особняк </a:t>
            </a:r>
            <a:r>
              <a:rPr lang="ru-RU" sz="2400" dirty="0" err="1"/>
              <a:t>Тасселя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C:\Users\user\Desktop\модерн\idh_orta_01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258" y="1412777"/>
            <a:ext cx="2489165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84984"/>
            <a:ext cx="2520280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Особняк </a:t>
            </a:r>
            <a:r>
              <a:rPr lang="ru-RU" sz="2400" dirty="0" err="1">
                <a:solidFill>
                  <a:schemeClr val="tx1"/>
                </a:solidFill>
              </a:rPr>
              <a:t>Тасселя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" name="Picture 2" descr="C:\Users\user\Desktop\модерн\84653347_4307267_avyvybralistilvashegod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1"/>
            <a:ext cx="2483504" cy="2952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7" y="5229200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Отель Ван </a:t>
            </a:r>
            <a:r>
              <a:rPr lang="ru-RU" sz="2400" dirty="0" err="1"/>
              <a:t>Этвельде</a:t>
            </a:r>
            <a:r>
              <a:rPr lang="ru-RU" dirty="0"/>
              <a:t>.</a:t>
            </a:r>
          </a:p>
        </p:txBody>
      </p:sp>
      <p:pic>
        <p:nvPicPr>
          <p:cNvPr id="2052" name="Picture 4" descr="C:\Users\user\Desktop\модерн\0_88bf7_45d122c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800"/>
            <a:ext cx="2438963" cy="35219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44208" y="3501008"/>
            <a:ext cx="248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Дом-студия Виктора Орта. Брюссель.</a:t>
            </a:r>
          </a:p>
        </p:txBody>
      </p:sp>
      <p:pic>
        <p:nvPicPr>
          <p:cNvPr id="2053" name="Picture 5" descr="C:\Users\user\Desktop\модерн\2630655_0_a8a0_a30af61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2494181" cy="3117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60648"/>
            <a:ext cx="7498080" cy="4800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 В своих проектах он активно использовал новые материалы, в первую очередь, металл и стекло. Несущим конструкциям, выполненным из железа, он придавал необычные формы, напоминающие какие-то фантастические растения. Лестничные перила, светильники, свисающие с потолка, даже дверные ручки — все тщательно проектировалось в едином стиле.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47800"/>
            <a:ext cx="475252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  Во Франции идеи модерна развивал </a:t>
            </a:r>
            <a:r>
              <a:rPr lang="ru-RU" dirty="0" err="1"/>
              <a:t>Эктор</a:t>
            </a:r>
            <a:r>
              <a:rPr lang="ru-RU" dirty="0"/>
              <a:t> </a:t>
            </a:r>
            <a:r>
              <a:rPr lang="ru-RU" dirty="0" err="1"/>
              <a:t>Гимар</a:t>
            </a:r>
            <a:r>
              <a:rPr lang="ru-RU" dirty="0"/>
              <a:t>, создавший, в том числе, входные павильоны парижского метро.</a:t>
            </a:r>
          </a:p>
        </p:txBody>
      </p:sp>
      <p:pic>
        <p:nvPicPr>
          <p:cNvPr id="3074" name="Picture 2" descr="C:\Users\user\Desktop\модерн\83405622_676813_portrel_lit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2808312" cy="401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Входные </a:t>
            </a:r>
            <a:r>
              <a:rPr lang="ru-RU" dirty="0" err="1"/>
              <a:t>повильоны</a:t>
            </a:r>
            <a:r>
              <a:rPr lang="ru-RU" dirty="0"/>
              <a:t> парижского метро (около 1900 г.)</a:t>
            </a:r>
          </a:p>
        </p:txBody>
      </p:sp>
      <p:pic>
        <p:nvPicPr>
          <p:cNvPr id="4098" name="Picture 2" descr="C:\Users\user\Desktop\модерн\bef5b7c3473da6b0e700bdae25d76cf8_Met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3498"/>
            <a:ext cx="3456384" cy="3616470"/>
          </a:xfrm>
          <a:prstGeom prst="rect">
            <a:avLst/>
          </a:prstGeom>
          <a:noFill/>
        </p:spPr>
      </p:pic>
      <p:pic>
        <p:nvPicPr>
          <p:cNvPr id="4101" name="Picture 5" descr="C:\Users\user\Desktop\модерн\Гимар, ГекторПорт-Дофин, вх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63850"/>
            <a:ext cx="3883918" cy="3546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модерн\Bastilleartnouvea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260648"/>
            <a:ext cx="4649335" cy="2952328"/>
          </a:xfrm>
          <a:prstGeom prst="rect">
            <a:avLst/>
          </a:prstGeom>
          <a:noFill/>
        </p:spPr>
      </p:pic>
      <p:pic>
        <p:nvPicPr>
          <p:cNvPr id="5122" name="Picture 2" descr="C:\Users\user\Desktop\модерн\31899_van_buren_street_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84984"/>
            <a:ext cx="486054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231</TotalTime>
  <Words>1216</Words>
  <Application>Microsoft Office PowerPoint</Application>
  <PresentationFormat>Экран (4:3)</PresentationFormat>
  <Paragraphs>61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Corbel</vt:lpstr>
      <vt:lpstr>Gill Sans MT</vt:lpstr>
      <vt:lpstr>Verdana</vt:lpstr>
      <vt:lpstr>Wingdings 2</vt:lpstr>
      <vt:lpstr>Солнцестояние</vt:lpstr>
      <vt:lpstr>Модерн</vt:lpstr>
      <vt:lpstr>Модерн – что это?</vt:lpstr>
      <vt:lpstr>Отличительные особенности модерна:</vt:lpstr>
      <vt:lpstr>Модерн в архитектуре</vt:lpstr>
      <vt:lpstr>Особняк Тасселя.</vt:lpstr>
      <vt:lpstr>Презентация PowerPoint</vt:lpstr>
      <vt:lpstr>Презентация PowerPoint</vt:lpstr>
      <vt:lpstr>Входные повильоны парижского метро (около 1900 г.)</vt:lpstr>
      <vt:lpstr>Презентация PowerPoint</vt:lpstr>
      <vt:lpstr>Современная архитектура в стиле модерн.</vt:lpstr>
      <vt:lpstr>Презентация PowerPoint</vt:lpstr>
      <vt:lpstr>Современная архитектура модерна.</vt:lpstr>
      <vt:lpstr>Презентация PowerPoint</vt:lpstr>
      <vt:lpstr>Презентация PowerPoint</vt:lpstr>
      <vt:lpstr>Модерн в интерьере.</vt:lpstr>
      <vt:lpstr>Основные признаки:</vt:lpstr>
      <vt:lpstr>Презентация PowerPoint</vt:lpstr>
      <vt:lpstr>Презентация PowerPoint</vt:lpstr>
      <vt:lpstr>Презентация PowerPoint</vt:lpstr>
      <vt:lpstr>Презентация PowerPoint</vt:lpstr>
      <vt:lpstr>Пенхаус в стиле ар-нуво</vt:lpstr>
      <vt:lpstr>Гостиная в стиле модерн.</vt:lpstr>
      <vt:lpstr>Модерн - лестница Густава Моро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Антонио Гауди Дом Бальо Casa Batllo также извествен, как «Дом Костей» </vt:lpstr>
      <vt:lpstr>Антонио Гауди Церковь Святого Семейства Temple Expiatori de la Sagrada Familia</vt:lpstr>
      <vt:lpstr>Антонио Гауди-и-Корнет</vt:lpstr>
      <vt:lpstr>Городецький Владислав Владиславович Дом с химерами</vt:lpstr>
      <vt:lpstr>Городецький Владислав Владиславович (1863—1930)</vt:lpstr>
      <vt:lpstr>Йозеф Мария Ольбрих Выставочное здание Венского сецессиона в Вене.</vt:lpstr>
      <vt:lpstr> Йозеф Мария Ольбрих  (1867-1908)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</dc:title>
  <dc:creator>User</dc:creator>
  <cp:lastModifiedBy>Ирина Недокунева</cp:lastModifiedBy>
  <cp:revision>27</cp:revision>
  <dcterms:created xsi:type="dcterms:W3CDTF">2014-01-16T14:22:02Z</dcterms:created>
  <dcterms:modified xsi:type="dcterms:W3CDTF">2022-10-09T11:58:28Z</dcterms:modified>
</cp:coreProperties>
</file>