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3826" y="939993"/>
            <a:ext cx="6165765" cy="2971051"/>
          </a:xfrm>
        </p:spPr>
        <p:txBody>
          <a:bodyPr/>
          <a:lstStyle/>
          <a:p>
            <a:r>
              <a:rPr lang="ru-RU" dirty="0" smtClean="0"/>
              <a:t>Всеслав </a:t>
            </a:r>
            <a:r>
              <a:rPr lang="ru-RU" dirty="0" err="1" smtClean="0"/>
              <a:t>Брячиславич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В лето 6609. Преставися Всеславъ…» Памяти Всеслава Брячиславича, князя  Полоцкого | Музей истории архитектуры Софийского со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1" y="573521"/>
            <a:ext cx="39719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4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плена на Киевский престол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00" y="2047009"/>
            <a:ext cx="8562600" cy="42385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Между князем Всеславом и Ярославовичами была не одна битва.  Наиболее запоминающаяся стала битва на Немиге. В этой битве погибло много воинов с обеих сторон и, к большой печали, протекло много славянской крови. Несмотря на численное превосходство, войско князей Ярославовичей не смогло окружить и уничтожить </a:t>
            </a:r>
            <a:r>
              <a:rPr lang="ru-RU" dirty="0" err="1" smtClean="0"/>
              <a:t>полочан</a:t>
            </a:r>
            <a:r>
              <a:rPr lang="ru-RU" dirty="0" smtClean="0"/>
              <a:t> и захватить в плен самого Всеслава. Спустя 4 месяца Ярославовичи пригласили Всеслава на переговоры, предложив миром решить все споры. При этом пообещали не чинить ему вреда и в подтверждение своих слов прилюдно «целовали крест честный». Всеслав поверил, он знал, что клятву данную на кресте, никто не посмеет нарушить. Он ошибся. Едва только он с двумя  малолетними сыновьями переплыл в лодке Днепр и вошёл в шахтёр князя Изяслава, как его схватили. Затем вместе с сыновьями отвезли в Киев и бросили в бревенчатую темницу. Чуть более 14 месяцев Всеслав с сыновьями просидели в темнице. После нечто подобное огненному смерчу «разрушило» темницу. А киевляне вызволили полоцкого князя Всеслава и здесь же, на княжеском дворе «прославили» его </a:t>
            </a:r>
            <a:r>
              <a:rPr lang="ru-RU" b="1" dirty="0" smtClean="0"/>
              <a:t>великим князем киевским.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2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Всеслав </a:t>
            </a:r>
            <a:r>
              <a:rPr lang="ru-RU" dirty="0" err="1" smtClean="0"/>
              <a:t>Брячиславич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00" y="2149158"/>
            <a:ext cx="5007323" cy="3636511"/>
          </a:xfrm>
        </p:spPr>
        <p:txBody>
          <a:bodyPr/>
          <a:lstStyle/>
          <a:p>
            <a:r>
              <a:rPr lang="ru-RU" dirty="0" smtClean="0"/>
              <a:t>Всеслав </a:t>
            </a:r>
            <a:r>
              <a:rPr lang="ru-RU" dirty="0" err="1" smtClean="0"/>
              <a:t>Брячиславич</a:t>
            </a:r>
            <a:r>
              <a:rPr lang="ru-RU" dirty="0"/>
              <a:t> </a:t>
            </a:r>
            <a:r>
              <a:rPr lang="ru-RU" dirty="0" smtClean="0"/>
              <a:t>– Полоцкий князь, один из самых выдающихся и загадочных правителей белорусской земли. Его имя было грозным для современников и легендарным для потомков.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841" y="2700942"/>
            <a:ext cx="3474277" cy="3878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277" y="2243198"/>
            <a:ext cx="2797918" cy="33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5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РОДА СЛАВНОГО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725783"/>
            <a:ext cx="4223551" cy="31330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Полоцкий князь происходил из знатного рода. Прадедом его был </a:t>
            </a:r>
            <a:r>
              <a:rPr lang="ru-RU" dirty="0" err="1" smtClean="0"/>
              <a:t>Рогволод</a:t>
            </a:r>
            <a:r>
              <a:rPr lang="ru-RU" dirty="0" smtClean="0"/>
              <a:t> – первый правитель  Полоцкой земли, упоминаемый в древних летописях. Правда, летописные источники не говорят, откуда он прибыл, какого был возраста и как оказался на княжеском престоле в Полоцке. Киевский летописец Нестор лишь указывает «</a:t>
            </a:r>
            <a:r>
              <a:rPr lang="ru-RU" dirty="0" err="1" smtClean="0"/>
              <a:t>Рогъволодъ</a:t>
            </a:r>
            <a:r>
              <a:rPr lang="ru-RU" dirty="0" smtClean="0"/>
              <a:t> </a:t>
            </a:r>
            <a:r>
              <a:rPr lang="ru-RU" dirty="0" err="1" smtClean="0"/>
              <a:t>пришелъ</a:t>
            </a:r>
            <a:r>
              <a:rPr lang="ru-RU" dirty="0" smtClean="0"/>
              <a:t> </a:t>
            </a:r>
            <a:r>
              <a:rPr lang="ru-RU" dirty="0" err="1" smtClean="0"/>
              <a:t>изъ</a:t>
            </a:r>
            <a:r>
              <a:rPr lang="ru-RU" dirty="0" smtClean="0"/>
              <a:t> </a:t>
            </a:r>
            <a:r>
              <a:rPr lang="ru-RU" dirty="0" err="1" smtClean="0"/>
              <a:t>заморья</a:t>
            </a:r>
            <a:r>
              <a:rPr lang="ru-RU" dirty="0" smtClean="0"/>
              <a:t>».</a:t>
            </a:r>
          </a:p>
        </p:txBody>
      </p:sp>
      <p:pic>
        <p:nvPicPr>
          <p:cNvPr id="4098" name="Picture 2" descr="Князь-оборотень. Всеслав Полоцкий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50" y="2115879"/>
            <a:ext cx="6654077" cy="37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025807" y="2115879"/>
            <a:ext cx="876620" cy="318977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о Всеславе </a:t>
            </a:r>
            <a:r>
              <a:rPr lang="ru-RU" dirty="0" err="1" smtClean="0"/>
              <a:t>Брячиславиче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18" y="2664822"/>
            <a:ext cx="4719939" cy="291530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У князя Всеслава </a:t>
            </a:r>
            <a:r>
              <a:rPr lang="ru-RU" b="1" dirty="0" err="1" smtClean="0"/>
              <a:t>Брячиславича</a:t>
            </a:r>
            <a:r>
              <a:rPr lang="ru-RU" b="1" dirty="0" smtClean="0"/>
              <a:t> было призвание – Чародей</a:t>
            </a:r>
            <a:endParaRPr lang="ru-RU" b="1" dirty="0"/>
          </a:p>
          <a:p>
            <a:pPr marL="0" indent="457200">
              <a:buNone/>
            </a:pPr>
            <a:r>
              <a:rPr lang="ru-RU" dirty="0"/>
              <a:t> По легенде, его рождение было связано с языческим колдовством, он мог превращаться в волка и быстро преодолевать большие расстояния – по этой причине и появилось прозвище Чародей.</a:t>
            </a:r>
            <a:endParaRPr lang="ru-RU" b="1" dirty="0" smtClean="0"/>
          </a:p>
        </p:txBody>
      </p:sp>
      <p:pic>
        <p:nvPicPr>
          <p:cNvPr id="2052" name="Picture 4" descr="Полоцк. По дороге в монастырь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r="11453"/>
          <a:stretch/>
        </p:blipFill>
        <p:spPr bwMode="auto">
          <a:xfrm>
            <a:off x="6315738" y="1723360"/>
            <a:ext cx="4848447" cy="43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0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7117" y="2332176"/>
            <a:ext cx="4145174" cy="33158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Деятельность князя Всеслава вызывала неоднозначную оценку у его современников. Даже само рождение князя окутано таинственностью и легендами. Согласно летописи, мать родила его «</a:t>
            </a:r>
            <a:r>
              <a:rPr lang="ru-RU" dirty="0" err="1" smtClean="0"/>
              <a:t>отъ</a:t>
            </a:r>
            <a:r>
              <a:rPr lang="ru-RU" dirty="0" smtClean="0"/>
              <a:t> </a:t>
            </a:r>
            <a:r>
              <a:rPr lang="ru-RU" dirty="0" err="1" smtClean="0"/>
              <a:t>вълхвованья</a:t>
            </a:r>
            <a:r>
              <a:rPr lang="ru-RU" dirty="0" smtClean="0"/>
              <a:t>» </a:t>
            </a:r>
            <a:r>
              <a:rPr lang="en-US" dirty="0" smtClean="0"/>
              <a:t>[</a:t>
            </a:r>
            <a:r>
              <a:rPr lang="be-BY" dirty="0" smtClean="0"/>
              <a:t>волхован</a:t>
            </a:r>
            <a:r>
              <a:rPr lang="ru-RU" dirty="0" err="1" smtClean="0"/>
              <a:t>ия</a:t>
            </a:r>
            <a:r>
              <a:rPr lang="en-US" dirty="0" smtClean="0"/>
              <a:t>]</a:t>
            </a:r>
            <a:r>
              <a:rPr lang="be-BY" dirty="0" smtClean="0"/>
              <a:t>, </a:t>
            </a:r>
            <a:r>
              <a:rPr lang="ru-RU" dirty="0" smtClean="0"/>
              <a:t>и при рождении у младенца было некое «</a:t>
            </a:r>
            <a:r>
              <a:rPr lang="ru-RU" dirty="0" err="1" smtClean="0"/>
              <a:t>язвено</a:t>
            </a:r>
            <a:r>
              <a:rPr lang="ru-RU" dirty="0" smtClean="0"/>
              <a:t>» (возможно, родимое пятно) на голове.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о Всеславе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Брячиславиче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Всеслав Чародей | Русская История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79" y="447188"/>
            <a:ext cx="3406331" cy="5368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5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Факты о Всеславе </a:t>
            </a:r>
            <a:r>
              <a:rPr lang="ru-RU" dirty="0" err="1"/>
              <a:t>Брячиславиче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163" y="4171406"/>
            <a:ext cx="4066797" cy="3159142"/>
          </a:xfrm>
        </p:spPr>
        <p:txBody>
          <a:bodyPr/>
          <a:lstStyle/>
          <a:p>
            <a:r>
              <a:rPr lang="ru-RU" dirty="0"/>
              <a:t>Один из сыновей полоцкого князя Всеслава </a:t>
            </a:r>
            <a:r>
              <a:rPr lang="ru-RU" dirty="0" err="1"/>
              <a:t>Брячиславича</a:t>
            </a:r>
            <a:r>
              <a:rPr lang="ru-RU" dirty="0"/>
              <a:t> Глеб Минский на монете Национального банка Республики </a:t>
            </a:r>
            <a:r>
              <a:rPr lang="ru-RU" dirty="0" smtClean="0"/>
              <a:t>Беларусь (2007).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600" y="2265975"/>
            <a:ext cx="2655233" cy="2655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97" y="2136028"/>
            <a:ext cx="2578169" cy="25781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64054" y="5085805"/>
            <a:ext cx="4599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Всеслав Полоцкий на белорусской серебряной монете</a:t>
            </a:r>
          </a:p>
        </p:txBody>
      </p:sp>
    </p:spTree>
    <p:extLst>
      <p:ext uri="{BB962C8B-B14F-4D97-AF65-F5344CB8AC3E}">
        <p14:creationId xmlns:p14="http://schemas.microsoft.com/office/powerpoint/2010/main" val="421074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Молодой князь Полоцка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1" y="2377440"/>
            <a:ext cx="5451459" cy="3481358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Всеслав </a:t>
            </a:r>
            <a:r>
              <a:rPr lang="ru-RU" dirty="0" err="1" smtClean="0"/>
              <a:t>Брячиславич</a:t>
            </a:r>
            <a:r>
              <a:rPr lang="ru-RU" dirty="0" smtClean="0"/>
              <a:t> подрос, все надеялись, что он продолжит ратные походы отца и добудет новую славу Полоцку. Однако ждать пришлось довольно долго – в течение 16 лет князь Всеслав не давал о себе знать как полководец. К сожалению, Полоцкие летописи,	которые, бесспорно, отражали деятельность молодого </a:t>
            </a:r>
            <a:r>
              <a:rPr lang="ru-RU" dirty="0" smtClean="0"/>
              <a:t>князя, </a:t>
            </a:r>
            <a:r>
              <a:rPr lang="ru-RU" dirty="0" smtClean="0"/>
              <a:t>не сохранились (сгорели при пожарах многочисленных войн или намеренно были уничтожены)</a:t>
            </a:r>
          </a:p>
        </p:txBody>
      </p:sp>
      <p:pic>
        <p:nvPicPr>
          <p:cNvPr id="2050" name="Picture 2" descr="Всеслав Брячисла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1" y="447188"/>
            <a:ext cx="3581138" cy="58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9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в честь Святой 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952206"/>
            <a:ext cx="4110339" cy="29065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Первые годы своего правления Всеслав посвятил укреплению Полоцкого княжества и обустройству его городов. Именно в эти времена Всеслав </a:t>
            </a:r>
            <a:r>
              <a:rPr lang="ru-RU" dirty="0" err="1" smtClean="0"/>
              <a:t>Брячиславич</a:t>
            </a:r>
            <a:r>
              <a:rPr lang="ru-RU" dirty="0" smtClean="0"/>
              <a:t> начал возводить в Полоцке величественный собор в честь Святой Софии. Князь был наслышан о Софийских соборах в Киеве и Новгороде.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811" y="3195827"/>
            <a:ext cx="1895475" cy="2419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953" y="3195827"/>
            <a:ext cx="3673917" cy="2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9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934" y="447188"/>
            <a:ext cx="4088063" cy="970450"/>
          </a:xfrm>
        </p:spPr>
        <p:txBody>
          <a:bodyPr/>
          <a:lstStyle/>
          <a:p>
            <a:r>
              <a:rPr lang="ru-RU" dirty="0" smtClean="0"/>
              <a:t>ПОХОД В СТЕПЬ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7536" y="4016839"/>
            <a:ext cx="7777783" cy="26505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На южных рубежах Руси объявились новые воинственные племена кочевников – </a:t>
            </a:r>
            <a:r>
              <a:rPr lang="ru-RU" i="1" dirty="0" err="1" smtClean="0"/>
              <a:t>торки</a:t>
            </a:r>
            <a:r>
              <a:rPr lang="ru-RU" dirty="0" smtClean="0"/>
              <a:t>, как называли их </a:t>
            </a:r>
            <a:r>
              <a:rPr lang="ru-RU" dirty="0" err="1" smtClean="0"/>
              <a:t>русичи</a:t>
            </a:r>
            <a:r>
              <a:rPr lang="ru-RU" dirty="0" smtClean="0"/>
              <a:t>. Пришедшие из азиатских степей, они нападали на приграничные населения, разоряли и уводили людей в полон.  И тогда в 1060 году старшие сыновья Ярослава –</a:t>
            </a:r>
            <a:r>
              <a:rPr lang="ru-RU" dirty="0"/>
              <a:t> </a:t>
            </a:r>
            <a:r>
              <a:rPr lang="ru-RU" dirty="0" smtClean="0"/>
              <a:t>Изяслав, Святослав и Всеволод решили объединить свои дружины и выпустить против </a:t>
            </a:r>
            <a:r>
              <a:rPr lang="ru-RU" dirty="0" err="1" smtClean="0"/>
              <a:t>торков</a:t>
            </a:r>
            <a:r>
              <a:rPr lang="ru-RU" dirty="0" smtClean="0"/>
              <a:t>. Пригласили князья поучаствовать в их совместном походе и своего двоюродного племянника Всеслава. Князь Всеслав вернулся довольным: одержал победу, а заодно и проверил боеспособность своей дружины.</a:t>
            </a:r>
          </a:p>
        </p:txBody>
      </p:sp>
      <p:pic>
        <p:nvPicPr>
          <p:cNvPr id="5122" name="Picture 2" descr="Чародей на Киевском престоле Киевская Русь, История, Князь, Личность, Биография, Длинноп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4" y="358373"/>
            <a:ext cx="6354933" cy="34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129</TotalTime>
  <Words>562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2</vt:lpstr>
      <vt:lpstr>Цитаты</vt:lpstr>
      <vt:lpstr>Всеслав Брячиславич </vt:lpstr>
      <vt:lpstr>Кто такой Всеслав Брячиславич? </vt:lpstr>
      <vt:lpstr>ИЗ РОДА СЛАВНОГО </vt:lpstr>
      <vt:lpstr>Факты о Всеславе Брячиславиче</vt:lpstr>
      <vt:lpstr>Факты о Всеславе  Брячиславиче </vt:lpstr>
      <vt:lpstr>Факты о Всеславе Брячиславиче </vt:lpstr>
      <vt:lpstr>Молодой князь Полоцка </vt:lpstr>
      <vt:lpstr>Собор в честь Святой Софии</vt:lpstr>
      <vt:lpstr>ПОХОД В СТЕПЬ </vt:lpstr>
      <vt:lpstr>Из плена на Киевский престол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Всеслав Брячиславич</dc:title>
  <dc:creator>acer acer</dc:creator>
  <cp:lastModifiedBy>Недокунева</cp:lastModifiedBy>
  <cp:revision>15</cp:revision>
  <dcterms:created xsi:type="dcterms:W3CDTF">2024-03-06T14:52:04Z</dcterms:created>
  <dcterms:modified xsi:type="dcterms:W3CDTF">2024-03-09T07:14:14Z</dcterms:modified>
</cp:coreProperties>
</file>