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3/5/2024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Иван </a:t>
            </a:r>
            <a:r>
              <a:rPr lang="ru-RU" dirty="0" err="1"/>
              <a:t>хруцкий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4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Самые известные картины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5759175"/>
            <a:ext cx="10376263" cy="496389"/>
          </a:xfrm>
        </p:spPr>
        <p:txBody>
          <a:bodyPr>
            <a:normAutofit/>
          </a:bodyPr>
          <a:lstStyle/>
          <a:p>
            <a:r>
              <a:rPr lang="ru-RU" dirty="0"/>
              <a:t>Портрет неизвестной с корзиной в руках                         Натюрморт с биноклем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760" y="2039063"/>
            <a:ext cx="3183451" cy="3695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711" t="5637" r="4325" b="10539"/>
          <a:stretch/>
        </p:blipFill>
        <p:spPr>
          <a:xfrm>
            <a:off x="6722972" y="2256144"/>
            <a:ext cx="3966326" cy="34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8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0180" y="436406"/>
            <a:ext cx="8023412" cy="1371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Кто такой Иван </a:t>
            </a:r>
            <a:r>
              <a:rPr lang="ru-RU" b="1" dirty="0" err="1"/>
              <a:t>Хруцкий</a:t>
            </a:r>
            <a:r>
              <a:rPr lang="ru-RU" b="1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2038223"/>
            <a:ext cx="4454435" cy="2900769"/>
          </a:xfrm>
        </p:spPr>
        <p:txBody>
          <a:bodyPr>
            <a:normAutofit/>
          </a:bodyPr>
          <a:lstStyle/>
          <a:p>
            <a:r>
              <a:rPr lang="ru-RU" dirty="0"/>
              <a:t>Иван Фомич </a:t>
            </a:r>
            <a:r>
              <a:rPr lang="ru-RU" dirty="0" err="1"/>
              <a:t>Хруцкий</a:t>
            </a:r>
            <a:r>
              <a:rPr lang="ru-RU" dirty="0"/>
              <a:t> известен как художник работавший в русле русской академической школы. В историю искусства он вошёл своими натюрмортами. Первые датированные этюды художника — «Натюрморт с вазой» и «Натюрморт с птичкой» — относятся к 1832 году.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18" y="1551841"/>
            <a:ext cx="3577231" cy="45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554" y="500743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Краткая биография Ивана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Хруцко</a:t>
            </a:r>
            <a:r>
              <a:rPr lang="ru-RU" b="1" dirty="0" err="1"/>
              <a:t>го</a:t>
            </a:r>
            <a:r>
              <a:rPr lang="ru-RU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9565" y="2520211"/>
            <a:ext cx="6971212" cy="4503925"/>
          </a:xfrm>
        </p:spPr>
        <p:txBody>
          <a:bodyPr/>
          <a:lstStyle/>
          <a:p>
            <a:r>
              <a:rPr lang="ru-RU" sz="2400" dirty="0"/>
              <a:t>Иван </a:t>
            </a:r>
            <a:r>
              <a:rPr lang="ru-RU" sz="2400" dirty="0" err="1"/>
              <a:t>Хруцкий</a:t>
            </a:r>
            <a:r>
              <a:rPr lang="ru-RU" sz="2400" dirty="0"/>
              <a:t> родился 27 января 1810 года в местечке Улла (</a:t>
            </a:r>
            <a:r>
              <a:rPr lang="ru-RU" sz="2400" dirty="0" err="1"/>
              <a:t>Лепельский</a:t>
            </a:r>
            <a:r>
              <a:rPr lang="ru-RU" sz="2400" dirty="0"/>
              <a:t> уезд, Витебская губерния)</a:t>
            </a:r>
          </a:p>
          <a:p>
            <a:r>
              <a:rPr lang="ru-RU" sz="2400" dirty="0"/>
              <a:t>Дата смерти – 13 января 1885 года</a:t>
            </a:r>
          </a:p>
          <a:p>
            <a:r>
              <a:rPr lang="ru-RU" sz="2400" dirty="0" err="1"/>
              <a:t>Супргуга</a:t>
            </a:r>
            <a:r>
              <a:rPr lang="ru-RU" sz="2400" dirty="0"/>
              <a:t> – Анна </a:t>
            </a:r>
            <a:r>
              <a:rPr lang="ru-RU" sz="2400" dirty="0" err="1"/>
              <a:t>Бебновская</a:t>
            </a:r>
            <a:r>
              <a:rPr lang="ru-RU" sz="2400" dirty="0"/>
              <a:t> </a:t>
            </a:r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7" t="1205" r="598" b="1205"/>
          <a:stretch/>
        </p:blipFill>
        <p:spPr>
          <a:xfrm>
            <a:off x="1223554" y="2520211"/>
            <a:ext cx="3283182" cy="32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9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 об Иване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Хруцком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761" y="2478262"/>
            <a:ext cx="3801291" cy="2764297"/>
          </a:xfrm>
        </p:spPr>
        <p:txBody>
          <a:bodyPr>
            <a:normAutofit/>
          </a:bodyPr>
          <a:lstStyle/>
          <a:p>
            <a:r>
              <a:rPr lang="ru-RU" sz="2000" dirty="0"/>
              <a:t>1) Учился в Полоцком </a:t>
            </a:r>
            <a:r>
              <a:rPr lang="ru-RU" sz="2000" dirty="0" err="1"/>
              <a:t>лицеуме</a:t>
            </a:r>
            <a:r>
              <a:rPr lang="ru-RU" sz="2000" dirty="0"/>
              <a:t> на факультете свободных художеств. Около 1827, после его окончания, переехал в Петербург. До 1829 брал частные уроки у английского живописца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87" y="2334827"/>
            <a:ext cx="5536652" cy="325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Иване Хруцком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090057"/>
            <a:ext cx="2817223" cy="3944983"/>
          </a:xfrm>
        </p:spPr>
        <p:txBody>
          <a:bodyPr/>
          <a:lstStyle/>
          <a:p>
            <a:r>
              <a:rPr lang="ru-RU" dirty="0"/>
              <a:t>2) Фрагмент картины </a:t>
            </a:r>
            <a:r>
              <a:rPr lang="ru-RU" dirty="0" err="1"/>
              <a:t>Хруцкого</a:t>
            </a:r>
            <a:r>
              <a:rPr lang="ru-RU" dirty="0"/>
              <a:t> «Портрет жены с цветами и фруктами» (1838) используется в качестве изображения оборотной стороны купюры в 1000</a:t>
            </a:r>
            <a:r>
              <a:rPr lang="ru-RU" u="sng" dirty="0"/>
              <a:t> </a:t>
            </a:r>
            <a:r>
              <a:rPr lang="ru-RU" dirty="0"/>
              <a:t>белорусских рублей (2000-го года выпуска)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768" y="2090057"/>
            <a:ext cx="5073564" cy="2502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228" y="3447538"/>
            <a:ext cx="2817222" cy="26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0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 Иване Хруцком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59726"/>
            <a:ext cx="4106091" cy="387531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3) В 29 лет </a:t>
            </a:r>
            <a:r>
              <a:rPr lang="ru-RU" dirty="0" err="1"/>
              <a:t>Хруцкому</a:t>
            </a:r>
            <a:r>
              <a:rPr lang="ru-RU" dirty="0"/>
              <a:t> предоставляется почетное звание академика Академии художеств. Он стал дважды дворянином, поскольку и без этого ему удалось доказать родовую принадлежность своей семьи. Заработав немного денег, он принимает решение купить землю недалеко от Полоцка. Там он строит дом, проект которого разработал сам, а также разбивает сам.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39" t="-392" r="15257" b="2518"/>
          <a:stretch/>
        </p:blipFill>
        <p:spPr>
          <a:xfrm>
            <a:off x="5655705" y="2040414"/>
            <a:ext cx="5618680" cy="41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 Иване Хруцком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В г. Полоцк есть улица в честь Ивана </a:t>
            </a:r>
            <a:r>
              <a:rPr lang="ru-RU" dirty="0" err="1"/>
              <a:t>Хруцкого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660" y="2608729"/>
            <a:ext cx="7277268" cy="37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Иване Хруцком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799" y="2151017"/>
            <a:ext cx="3391989" cy="3884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 В г. Новополоцк  есть художественная школа имени Ивана </a:t>
            </a:r>
            <a:r>
              <a:rPr lang="ru-RU" sz="2400" dirty="0" err="1"/>
              <a:t>Хруцкого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37" y="1787771"/>
            <a:ext cx="3250651" cy="4255270"/>
          </a:xfrm>
          <a:prstGeom prst="rect">
            <a:avLst/>
          </a:prstGeom>
        </p:spPr>
      </p:pic>
      <p:pic>
        <p:nvPicPr>
          <p:cNvPr id="2050" name="Picture 2" descr="Рисунки учащихся школы №2116 - Вид категории: Графика - Фото: Черно-белый  натюрмо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26" y="2045467"/>
            <a:ext cx="3053023" cy="42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0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 Иване Хруцком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014194"/>
            <a:ext cx="3243943" cy="4020846"/>
          </a:xfrm>
        </p:spPr>
        <p:txBody>
          <a:bodyPr/>
          <a:lstStyle/>
          <a:p>
            <a:r>
              <a:rPr lang="ru-RU" dirty="0"/>
              <a:t>Картина «Плоды и птичка» находится в Национальном  Художественном музее Беларуси.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348" y="642594"/>
            <a:ext cx="4257672" cy="2859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196" y="3346716"/>
            <a:ext cx="5396700" cy="29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0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82</TotalTime>
  <Words>287</Words>
  <Application>Microsoft Office PowerPoint</Application>
  <PresentationFormat>Широкоэкранный</PresentationFormat>
  <Paragraphs>21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Савон</vt:lpstr>
      <vt:lpstr>Иван хруцкий</vt:lpstr>
      <vt:lpstr>Кто такой Иван Хруцкий?</vt:lpstr>
      <vt:lpstr>Краткая биография Ивана Хруцкого </vt:lpstr>
      <vt:lpstr>Интересные факты об Иване Хруцком </vt:lpstr>
      <vt:lpstr>Интересные факты  об Иване Хруцком </vt:lpstr>
      <vt:lpstr>Интересные факты  об Иване Хруцком </vt:lpstr>
      <vt:lpstr>Интересные факты  об Иване Хруцком </vt:lpstr>
      <vt:lpstr>Интересные факты  об Иване Хруцком </vt:lpstr>
      <vt:lpstr>Интересные факты  об Иване Хруцком </vt:lpstr>
      <vt:lpstr>Самые известные картины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 хруцкий</dc:title>
  <dc:creator>acer acer</dc:creator>
  <cp:lastModifiedBy>Ирина Недокунева</cp:lastModifiedBy>
  <cp:revision>10</cp:revision>
  <dcterms:created xsi:type="dcterms:W3CDTF">2024-02-29T12:14:51Z</dcterms:created>
  <dcterms:modified xsi:type="dcterms:W3CDTF">2024-03-05T19:40:33Z</dcterms:modified>
</cp:coreProperties>
</file>