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10020300" cy="6888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8" autoAdjust="0"/>
  </p:normalViewPr>
  <p:slideViewPr>
    <p:cSldViewPr>
      <p:cViewPr varScale="1">
        <p:scale>
          <a:sx n="88" d="100"/>
          <a:sy n="88" d="100"/>
        </p:scale>
        <p:origin x="-106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75851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E11FF43B-4538-4AFA-A0A3-C6FF439FC1D5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75851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DB533ECF-45AB-4224-BEFA-0D43D4D86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534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8B57-2E10-426B-AD4F-CD2AD95BF2E2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5F45-F31B-44F0-8F4A-579995D34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8B57-2E10-426B-AD4F-CD2AD95BF2E2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5F45-F31B-44F0-8F4A-579995D34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8B57-2E10-426B-AD4F-CD2AD95BF2E2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5F45-F31B-44F0-8F4A-579995D34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8B57-2E10-426B-AD4F-CD2AD95BF2E2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5F45-F31B-44F0-8F4A-579995D34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8B57-2E10-426B-AD4F-CD2AD95BF2E2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5F45-F31B-44F0-8F4A-579995D34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8B57-2E10-426B-AD4F-CD2AD95BF2E2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5F45-F31B-44F0-8F4A-579995D34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8B57-2E10-426B-AD4F-CD2AD95BF2E2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5F45-F31B-44F0-8F4A-579995D34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8B57-2E10-426B-AD4F-CD2AD95BF2E2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5F45-F31B-44F0-8F4A-579995D34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8B57-2E10-426B-AD4F-CD2AD95BF2E2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5F45-F31B-44F0-8F4A-579995D34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8B57-2E10-426B-AD4F-CD2AD95BF2E2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5F45-F31B-44F0-8F4A-579995D34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8B57-2E10-426B-AD4F-CD2AD95BF2E2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4045F45-F31B-44F0-8F4A-579995D346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E98B57-2E10-426B-AD4F-CD2AD95BF2E2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045F45-F31B-44F0-8F4A-579995D3462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44;&#1080;&#1089;&#1082;%20&#1042;\&#1064;&#1082;&#1086;&#1083;&#1072;\&#1055;&#1086;&#1083;&#1086;&#1094;&#1082;&#1086;&#1074;&#1077;&#1076;&#1077;&#1085;&#1080;&#1077;\iosif_kobzon_-_den_pobed.mp3" TargetMode="Externa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D:\&#1044;&#1080;&#1089;&#1082;%20&#1042;\&#1064;&#1082;&#1086;&#1083;&#1072;\&#1055;&#1086;&#1083;&#1086;&#1094;&#1082;&#1086;&#1074;&#1077;&#1076;&#1077;&#1085;&#1080;&#1077;\&#1087;&#1086;&#1079;&#1099;&#1074;&#1085;&#1099;&#1077;,%20&#1051;&#1077;&#1074;&#1080;&#1090;&#1072;&#1085;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44;&#1080;&#1089;&#1082;%20&#1042;\&#1064;&#1082;&#1086;&#1083;&#1072;\&#1055;&#1086;&#1083;&#1086;&#1094;&#1082;&#1086;&#1074;&#1077;&#1076;&#1077;&#1085;&#1080;&#1077;\jr.mp3" TargetMode="Externa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285728"/>
            <a:ext cx="4691066" cy="21431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/>
            </a:r>
            <a:br>
              <a:rPr lang="ru-RU" sz="6000" b="1" dirty="0" smtClean="0">
                <a:solidFill>
                  <a:srgbClr val="C00000"/>
                </a:solidFill>
              </a:rPr>
            </a:br>
            <a:r>
              <a:rPr lang="ru-RU" sz="6000" b="1" dirty="0" smtClean="0">
                <a:solidFill>
                  <a:srgbClr val="C00000"/>
                </a:solidFill>
              </a:rPr>
              <a:t/>
            </a:r>
            <a:br>
              <a:rPr lang="ru-RU" sz="6000" b="1" dirty="0" smtClean="0">
                <a:solidFill>
                  <a:srgbClr val="C00000"/>
                </a:solidFill>
              </a:rPr>
            </a:br>
            <a:r>
              <a:rPr lang="ru-RU" sz="6000" b="1" dirty="0" smtClean="0">
                <a:solidFill>
                  <a:srgbClr val="C00000"/>
                </a:solidFill>
              </a:rPr>
              <a:t/>
            </a:r>
            <a:br>
              <a:rPr lang="ru-RU" sz="6000" b="1" dirty="0" smtClean="0">
                <a:solidFill>
                  <a:srgbClr val="C00000"/>
                </a:solidFill>
              </a:rPr>
            </a:br>
            <a:r>
              <a:rPr lang="ru-RU" sz="6000" b="1" dirty="0" smtClean="0">
                <a:solidFill>
                  <a:srgbClr val="C00000"/>
                </a:solidFill>
              </a:rPr>
              <a:t/>
            </a:r>
            <a:br>
              <a:rPr lang="ru-RU" sz="6000" b="1" dirty="0" smtClean="0">
                <a:solidFill>
                  <a:srgbClr val="C00000"/>
                </a:solidFill>
              </a:rPr>
            </a:br>
            <a:r>
              <a:rPr lang="ru-RU" sz="6000" b="1" dirty="0" smtClean="0">
                <a:solidFill>
                  <a:srgbClr val="C00000"/>
                </a:solidFill>
              </a:rPr>
              <a:t>Они защищали Родину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4000528" cy="6181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500306"/>
            <a:ext cx="5229982" cy="41404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3058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Курган Бессмертия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35824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186766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Памятник 23-м воинам- гвардейцам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8599511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305800" cy="85725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Памятник комсомольцам Полоцка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9"/>
            <a:ext cx="8572560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058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Музей боевой славы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D:\Диск В\Школа\Полоцковедение\Музей боевой славы\Музей Боевой славы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4000528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:\Диск В\Школа\Полоцковедение\Музей боевой славы\P53000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929066"/>
            <a:ext cx="400052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:\Диск В\Школа\Полоцковедение\Музей боевой славы\P530007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142984"/>
            <a:ext cx="414340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:\Диск В\Школа\Полоцковедение\Музей боевой славы\P530008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000504"/>
            <a:ext cx="407196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osif_kobzon_-_den_pobe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1071570"/>
          </a:xfrm>
        </p:spPr>
        <p:txBody>
          <a:bodyPr>
            <a:normAutofit fontScale="90000"/>
          </a:bodyPr>
          <a:lstStyle/>
          <a:p>
            <a:pPr algn="ctr"/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8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4000528" cy="278608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357562"/>
            <a:ext cx="2857520" cy="320613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57166"/>
            <a:ext cx="4071934" cy="27146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 descr="IMG_56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500438"/>
            <a:ext cx="4190997" cy="292893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позывные, Левита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позывные, Левита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1214422"/>
            <a:ext cx="4442384" cy="5214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0352" y="1316736"/>
            <a:ext cx="3613020" cy="36124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…Сегодня, 22 июня 1941 года, в 4 часа утра…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530352" y="357166"/>
            <a:ext cx="8256490" cy="1143008"/>
          </a:xfrm>
        </p:spPr>
        <p:txBody>
          <a:bodyPr>
            <a:normAutofit fontScale="92500"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Великая Отечественная война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13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21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2474" y="1285860"/>
            <a:ext cx="5078682" cy="5304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35719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1000132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rgbClr val="C00000"/>
                </a:solidFill>
              </a:rPr>
              <a:t>Зыгин</a:t>
            </a:r>
            <a:r>
              <a:rPr lang="ru-RU" dirty="0" smtClean="0">
                <a:solidFill>
                  <a:srgbClr val="C00000"/>
                </a:solidFill>
              </a:rPr>
              <a:t> Алексей Иванович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Герой Советского Союза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err="1" smtClean="0">
                <a:solidFill>
                  <a:srgbClr val="C00000"/>
                </a:solidFill>
              </a:rPr>
              <a:t>Мариненко</a:t>
            </a:r>
            <a:r>
              <a:rPr lang="ru-RU" dirty="0" smtClean="0">
                <a:solidFill>
                  <a:srgbClr val="C00000"/>
                </a:solidFill>
              </a:rPr>
              <a:t> Татьяна Савельевна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3571900" cy="464347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864509"/>
            <a:ext cx="4476748" cy="4588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C00000"/>
                </a:solidFill>
              </a:rPr>
              <a:t>Туснолобова-Марченко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Зинаида Михайловна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D:\Диск В\Школа\Полоцковедение\Музей-квартира Героя Советского Союза З.М. Туснолобовой-Марченко\tusnolobova_z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3429024" cy="45720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D:\Диск В\Школа\Полоцковедение\Музей-квартира Героя Советского Союза З.М. Туснолобовой-Марченко\P101009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285992"/>
            <a:ext cx="414340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:\Диск В\Школа\Полоцковедение\Музей-квартира Героя Советского Союза З.М. Туснолобовой-Марченко\P53101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4643446"/>
            <a:ext cx="2500330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:\Диск В\Школа\Полоцковедение\Музей-квартира Героя Советского Союза З.М. Туснолобовой-Марченко\IMG_512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4643446"/>
            <a:ext cx="1714512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892971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Музей-квартира Героя Советского Союза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З.М.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Туснолобовой-Марченко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8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0352" y="428604"/>
            <a:ext cx="8113614" cy="107157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+mj-lt"/>
              </a:rPr>
              <a:t>Памятник «Освободителям Полоцка»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8572560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305800" cy="100013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Памятник советским воинам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546"/>
            <a:ext cx="4857784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571744"/>
            <a:ext cx="4572032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281</TotalTime>
  <Words>39</Words>
  <Application>Microsoft Office PowerPoint</Application>
  <PresentationFormat>Экран (4:3)</PresentationFormat>
  <Paragraphs>25</Paragraphs>
  <Slides>14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    Они защищали Родину</vt:lpstr>
      <vt:lpstr>Презентация PowerPoint</vt:lpstr>
      <vt:lpstr>      …Сегодня, 22 июня 1941 года, в 4 часа утра…</vt:lpstr>
      <vt:lpstr>Зыгин Алексей Иванович</vt:lpstr>
      <vt:lpstr>Герой Советского Союза Мариненко Татьяна Савельевна</vt:lpstr>
      <vt:lpstr>Туснолобова-Марченко  Зинаида Михайловна </vt:lpstr>
      <vt:lpstr>Презентация PowerPoint</vt:lpstr>
      <vt:lpstr>      </vt:lpstr>
      <vt:lpstr>Памятник советским воинам</vt:lpstr>
      <vt:lpstr>Курган Бессмертия</vt:lpstr>
      <vt:lpstr>Памятник 23-м воинам- гвардейцам</vt:lpstr>
      <vt:lpstr>Памятник комсомольцам Полоцка</vt:lpstr>
      <vt:lpstr>Музей боевой славы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Они               защишали                              Родину...</dc:title>
  <dc:creator>Елена</dc:creator>
  <cp:lastModifiedBy>User</cp:lastModifiedBy>
  <cp:revision>30</cp:revision>
  <cp:lastPrinted>2014-05-07T05:22:38Z</cp:lastPrinted>
  <dcterms:created xsi:type="dcterms:W3CDTF">2011-01-16T12:41:47Z</dcterms:created>
  <dcterms:modified xsi:type="dcterms:W3CDTF">2014-05-07T05:24:07Z</dcterms:modified>
</cp:coreProperties>
</file>