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5" r:id="rId6"/>
    <p:sldId id="299" r:id="rId7"/>
    <p:sldId id="300" r:id="rId8"/>
    <p:sldId id="294" r:id="rId9"/>
    <p:sldId id="301" r:id="rId10"/>
    <p:sldId id="302" r:id="rId11"/>
  </p:sldIdLst>
  <p:sldSz cx="12192000" cy="6858000"/>
  <p:notesSz cx="6858000" cy="9144000"/>
  <p:defaultTextStyle>
    <a:defPPr rtl="0">
      <a:defRPr lang="ru-MD"/>
    </a:defPPr>
    <a:lvl1pPr marL="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D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A2F"/>
    <a:srgbClr val="474134"/>
    <a:srgbClr val="554D3D"/>
    <a:srgbClr val="595515"/>
    <a:srgbClr val="5A532C"/>
    <a:srgbClr val="5B542C"/>
    <a:srgbClr val="59522B"/>
    <a:srgbClr val="5D562D"/>
    <a:srgbClr val="655D31"/>
    <a:srgbClr val="6B6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 showGuides="1">
      <p:cViewPr varScale="1">
        <p:scale>
          <a:sx n="91" d="100"/>
          <a:sy n="91" d="100"/>
        </p:scale>
        <p:origin x="84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6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3FCFC70-A59A-436E-B5FF-ACFE56745B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D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64115D-CE3E-4E24-8B01-89E99FA55C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D" sz="1200"/>
            </a:lvl1pPr>
          </a:lstStyle>
          <a:p>
            <a:pPr rtl="0"/>
            <a:fld id="{3A57F5B3-4CE9-48CA-B22E-821CD934DBA2}" type="datetime1">
              <a:rPr lang="ru-RU" smtClean="0"/>
              <a:t>09.03.2024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8008DC-4974-4910-8C2F-F08C99A57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D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D3AA9C-7324-4A0F-BA80-C41F39C6FD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D" sz="1200"/>
            </a:lvl1pPr>
          </a:lstStyle>
          <a:p>
            <a:pPr rtl="0"/>
            <a:fld id="{3D94777C-A8D2-4F46-A66E-A1890EBDE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6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D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D" sz="1200"/>
            </a:lvl1pPr>
          </a:lstStyle>
          <a:p>
            <a:fld id="{4D194EF4-8F66-4BCF-BFB6-06FF4175F51D}" type="datetime1">
              <a:rPr lang="ru-RU" smtClean="0"/>
              <a:pPr/>
              <a:t>09.03.2024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D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D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D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D" sz="1200"/>
            </a:lvl1pPr>
          </a:lstStyle>
          <a:p>
            <a:pPr rtl="0"/>
            <a:fld id="{E22815FE-BC4D-474E-9AA3-6983BC3D877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355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D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2815FE-BC4D-474E-9AA3-6983BC3D87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78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2815FE-BC4D-474E-9AA3-6983BC3D87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1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2815FE-BC4D-474E-9AA3-6983BC3D87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1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0177DF1D-D731-86FC-22F9-00221AD8C2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43" y="440217"/>
            <a:ext cx="9613711" cy="2327086"/>
          </a:xfrm>
          <a:ln w="15875">
            <a:solidFill>
              <a:schemeClr val="accent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4FE67-D925-EFE3-2BA5-C28DA7C03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36976"/>
            <a:ext cx="6867144" cy="2386584"/>
          </a:xfrm>
        </p:spPr>
        <p:txBody>
          <a:bodyPr rtlCol="0" anchor="b">
            <a:noAutofit/>
          </a:bodyPr>
          <a:lstStyle>
            <a:lvl1pPr algn="l">
              <a:defRPr lang="ru-MD" sz="6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3D58524-513B-3FD2-4ED0-CB0CA3A3D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7648" y="5971032"/>
            <a:ext cx="3776472" cy="530352"/>
          </a:xfrm>
        </p:spPr>
        <p:txBody>
          <a:bodyPr rtlCol="0">
            <a:noAutofit/>
          </a:bodyPr>
          <a:lstStyle>
            <a:lvl1pPr marL="0" indent="0" algn="ctr">
              <a:buNone/>
              <a:defRPr lang="ru-MD" sz="2000">
                <a:solidFill>
                  <a:schemeClr val="accent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ru-MD" sz="2000"/>
            </a:lvl2pPr>
            <a:lvl3pPr marL="914400" indent="0" algn="ctr">
              <a:buNone/>
              <a:defRPr lang="ru-MD" sz="1800"/>
            </a:lvl3pPr>
            <a:lvl4pPr marL="1371600" indent="0" algn="ctr">
              <a:buNone/>
              <a:defRPr lang="ru-MD" sz="1600"/>
            </a:lvl4pPr>
            <a:lvl5pPr marL="1828800" indent="0" algn="ctr">
              <a:buNone/>
              <a:defRPr lang="ru-MD" sz="1600"/>
            </a:lvl5pPr>
            <a:lvl6pPr marL="2286000" indent="0" algn="ctr">
              <a:buNone/>
              <a:defRPr lang="ru-MD" sz="1600"/>
            </a:lvl6pPr>
            <a:lvl7pPr marL="2743200" indent="0" algn="ctr">
              <a:buNone/>
              <a:defRPr lang="ru-MD" sz="1600"/>
            </a:lvl7pPr>
            <a:lvl8pPr marL="3200400" indent="0" algn="ctr">
              <a:buNone/>
              <a:defRPr lang="ru-MD" sz="1600"/>
            </a:lvl8pPr>
            <a:lvl9pPr marL="3657600" indent="0" algn="ctr">
              <a:buNone/>
              <a:defRPr lang="ru-MD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AA2A54F-058C-EF24-C892-91614AF2D7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A313A15-57C2-5BD9-DE2B-442792010C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9D750DB-651A-3C95-E822-712897C2D5A4}"/>
              </a:ext>
            </a:extLst>
          </p:cNvPr>
          <p:cNvCxnSpPr>
            <a:cxnSpLocks/>
          </p:cNvCxnSpPr>
          <p:nvPr userDrawn="1"/>
        </p:nvCxnSpPr>
        <p:spPr>
          <a:xfrm>
            <a:off x="398366" y="3226467"/>
            <a:ext cx="11395267" cy="44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136281F-EE75-A92A-B85E-00B02B5C0B67}"/>
              </a:ext>
            </a:extLst>
          </p:cNvPr>
          <p:cNvCxnSpPr>
            <a:cxnSpLocks/>
          </p:cNvCxnSpPr>
          <p:nvPr userDrawn="1"/>
        </p:nvCxnSpPr>
        <p:spPr>
          <a:xfrm>
            <a:off x="-11430" y="6165891"/>
            <a:ext cx="6339792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5B98AA9-64E2-C5F9-3E90-D02F312EDC52}"/>
              </a:ext>
            </a:extLst>
          </p:cNvPr>
          <p:cNvCxnSpPr>
            <a:cxnSpLocks/>
          </p:cNvCxnSpPr>
          <p:nvPr userDrawn="1"/>
        </p:nvCxnSpPr>
        <p:spPr>
          <a:xfrm>
            <a:off x="10103564" y="6165891"/>
            <a:ext cx="208843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4035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FEDE488-304D-8F7B-7181-CB5794855926}"/>
              </a:ext>
            </a:extLst>
          </p:cNvPr>
          <p:cNvCxnSpPr>
            <a:cxnSpLocks/>
          </p:cNvCxnSpPr>
          <p:nvPr userDrawn="1"/>
        </p:nvCxnSpPr>
        <p:spPr>
          <a:xfrm>
            <a:off x="1565155" y="1983947"/>
            <a:ext cx="106268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3152"/>
            <a:ext cx="3227832" cy="969264"/>
          </a:xfr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436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20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20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xmlns="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1752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16936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916936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xmlns="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0680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358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358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xmlns="" id="{8AC38C98-F011-6729-EA3D-B9F72D88DBB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744968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01D32DAF-E8E7-6294-0961-BC9CCFB6F41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64438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C9875650-BD0D-32C5-3819-F8C14365B41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64438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xmlns="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04704" y="1481328"/>
            <a:ext cx="969264" cy="96926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0113264" y="2743200"/>
            <a:ext cx="1389888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xmlns="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3264" y="3218688"/>
            <a:ext cx="1801368" cy="1481328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EEA677E-8DEA-5E75-BA4B-23D1BA7F8E99}"/>
              </a:ext>
            </a:extLst>
          </p:cNvPr>
          <p:cNvCxnSpPr>
            <a:cxnSpLocks/>
          </p:cNvCxnSpPr>
          <p:nvPr userDrawn="1"/>
        </p:nvCxnSpPr>
        <p:spPr>
          <a:xfrm>
            <a:off x="6033655" y="522548"/>
            <a:ext cx="6158345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3B3319DB-4A46-5428-C6CC-D0751895D66F}"/>
              </a:ext>
            </a:extLst>
          </p:cNvPr>
          <p:cNvCxnSpPr>
            <a:cxnSpLocks/>
          </p:cNvCxnSpPr>
          <p:nvPr userDrawn="1"/>
        </p:nvCxnSpPr>
        <p:spPr>
          <a:xfrm>
            <a:off x="0" y="5757057"/>
            <a:ext cx="850485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262B810B-B523-F767-647B-12432989B2E9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2A089CB3-1FD6-52E9-890B-0C5EC799D8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6655" y="5143104"/>
            <a:ext cx="3355345" cy="1252728"/>
          </a:xfrm>
        </p:spPr>
        <p:txBody>
          <a:bodyPr rtlCol="0" anchor="ctr"/>
          <a:lstStyle>
            <a:lvl1pPr marL="0" indent="0">
              <a:buNone/>
              <a:defRPr lang="ru-MD"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6127821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50672C-3B98-424B-3047-A14FF403A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6576"/>
            <a:ext cx="5294376" cy="969264"/>
          </a:xfrm>
        </p:spPr>
        <p:txBody>
          <a:bodyPr rtlCol="0"/>
          <a:lstStyle>
            <a:lvl1pPr>
              <a:lnSpc>
                <a:spcPct val="100000"/>
              </a:lnSpc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0">
            <a:extLst>
              <a:ext uri="{FF2B5EF4-FFF2-40B4-BE49-F238E27FC236}">
                <a16:creationId xmlns:a16="http://schemas.microsoft.com/office/drawing/2014/main" xmlns="" id="{656258F0-1496-C756-9648-B7772E2B11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501" y="1592221"/>
            <a:ext cx="5207000" cy="4292599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FontTx/>
              <a:buNone/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399D7D-8B9F-47AD-ACF1-0FAA450690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65392" y="740664"/>
            <a:ext cx="5157787" cy="466344"/>
          </a:xfrm>
        </p:spPr>
        <p:txBody>
          <a:bodyPr rtlCol="0" anchor="ctr"/>
          <a:lstStyle>
            <a:lvl1pPr marL="0" indent="0"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2E9DC0-11F7-BF92-00BF-7C7E94670C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5392" y="1417320"/>
            <a:ext cx="5157787" cy="2029968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ru-MD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ru-MD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ru-MD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ru-MD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ru-MD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A110F4B-383C-979A-7C67-60731A902CC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65392" y="3941064"/>
            <a:ext cx="5183188" cy="466344"/>
          </a:xfrm>
        </p:spPr>
        <p:txBody>
          <a:bodyPr rtlCol="0" anchor="ctr"/>
          <a:lstStyle>
            <a:lvl1pPr marL="0" indent="0">
              <a:buNone/>
              <a:defRPr lang="ru-MD" sz="2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758E51B-C92F-F9B7-5D67-2EE0685CC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65392" y="4485555"/>
            <a:ext cx="5183188" cy="11978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800"/>
              </a:spcBef>
              <a:defRPr lang="ru-MD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lang="ru-MD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lang="ru-MD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lang="ru-MD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lang="ru-MD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F376A9B-4626-290B-917F-B57D3512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47E33F-E2CD-B99B-7A79-CDC2550A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427C822-3603-1035-6BD5-07AEADAC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E816DB4-C374-189A-F1F8-5F1B43EC2B71}"/>
              </a:ext>
            </a:extLst>
          </p:cNvPr>
          <p:cNvCxnSpPr>
            <a:cxnSpLocks/>
          </p:cNvCxnSpPr>
          <p:nvPr userDrawn="1"/>
        </p:nvCxnSpPr>
        <p:spPr>
          <a:xfrm>
            <a:off x="0" y="103755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FEC7540-FB09-0AE1-04FF-3706800F4DB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0"/>
            <a:ext cx="0" cy="643948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69421D4-0B4D-95CB-4FCB-E139DCBAD9BB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489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0F0B75-DD75-7194-E40A-3AA5DD203B15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D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EB85F28-9AE2-01CA-E801-96F2F2ACC4FE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D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ru-MD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77B3A0F7-4877-4804-831D-E094CB4C49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1673352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307592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D" sz="1800"/>
            </a:lvl1pPr>
            <a:lvl2pPr>
              <a:lnSpc>
                <a:spcPct val="100000"/>
              </a:lnSpc>
              <a:spcBef>
                <a:spcPts val="0"/>
              </a:spcBef>
              <a:defRPr lang="ru-MD" sz="1600"/>
            </a:lvl2pPr>
            <a:lvl3pPr>
              <a:lnSpc>
                <a:spcPct val="100000"/>
              </a:lnSpc>
              <a:spcBef>
                <a:spcPts val="0"/>
              </a:spcBef>
              <a:defRPr lang="ru-MD" sz="1400"/>
            </a:lvl3pPr>
            <a:lvl4pPr>
              <a:lnSpc>
                <a:spcPct val="100000"/>
              </a:lnSpc>
              <a:spcBef>
                <a:spcPts val="0"/>
              </a:spcBef>
              <a:defRPr lang="ru-MD" sz="1200"/>
            </a:lvl4pPr>
            <a:lvl5pPr>
              <a:lnSpc>
                <a:spcPct val="100000"/>
              </a:lnSpc>
              <a:spcBef>
                <a:spcPts val="0"/>
              </a:spcBef>
              <a:defRPr lang="ru-MD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xmlns="" id="{5160F9ED-11F2-C22D-919C-AD28524B1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3452264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8C5B491A-910D-96D7-7910-D672B631333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123102" y="3086504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D" sz="1800"/>
            </a:lvl1pPr>
            <a:lvl2pPr>
              <a:lnSpc>
                <a:spcPct val="100000"/>
              </a:lnSpc>
              <a:spcBef>
                <a:spcPts val="0"/>
              </a:spcBef>
              <a:defRPr lang="ru-MD" sz="1600"/>
            </a:lvl2pPr>
            <a:lvl3pPr>
              <a:lnSpc>
                <a:spcPct val="100000"/>
              </a:lnSpc>
              <a:spcBef>
                <a:spcPts val="0"/>
              </a:spcBef>
              <a:defRPr lang="ru-MD" sz="1400"/>
            </a:lvl3pPr>
            <a:lvl4pPr>
              <a:lnSpc>
                <a:spcPct val="100000"/>
              </a:lnSpc>
              <a:spcBef>
                <a:spcPts val="0"/>
              </a:spcBef>
              <a:defRPr lang="ru-MD" sz="1200"/>
            </a:lvl4pPr>
            <a:lvl5pPr>
              <a:lnSpc>
                <a:spcPct val="100000"/>
              </a:lnSpc>
              <a:spcBef>
                <a:spcPts val="0"/>
              </a:spcBef>
              <a:defRPr lang="ru-MD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C7845D54-C197-EEDA-099F-45ED6EC803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5288457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B00C50B6-D96C-CEAF-4897-329D7DBC4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4922697"/>
            <a:ext cx="7598664" cy="1197864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D" sz="1800"/>
            </a:lvl1pPr>
            <a:lvl2pPr>
              <a:lnSpc>
                <a:spcPct val="100000"/>
              </a:lnSpc>
              <a:spcBef>
                <a:spcPts val="0"/>
              </a:spcBef>
              <a:defRPr lang="ru-MD" sz="1600"/>
            </a:lvl2pPr>
            <a:lvl3pPr>
              <a:lnSpc>
                <a:spcPct val="100000"/>
              </a:lnSpc>
              <a:spcBef>
                <a:spcPts val="0"/>
              </a:spcBef>
              <a:defRPr lang="ru-MD" sz="1400"/>
            </a:lvl3pPr>
            <a:lvl4pPr>
              <a:lnSpc>
                <a:spcPct val="100000"/>
              </a:lnSpc>
              <a:spcBef>
                <a:spcPts val="0"/>
              </a:spcBef>
              <a:defRPr lang="ru-MD" sz="1200"/>
            </a:lvl4pPr>
            <a:lvl5pPr>
              <a:lnSpc>
                <a:spcPct val="100000"/>
              </a:lnSpc>
              <a:spcBef>
                <a:spcPts val="0"/>
              </a:spcBef>
              <a:defRPr lang="ru-MD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8A273E5-D639-4F22-9056-01A62C38E224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96F1646-E658-90F3-D203-86B50D2F5DE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8793165-641B-DB78-F1A5-573C6041DE9A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B4121FCC-C1AD-FD70-0727-3D611AEFAA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3890A2E-4E9B-29B4-124F-FBBCB462EB7C}"/>
              </a:ext>
            </a:extLst>
          </p:cNvPr>
          <p:cNvCxnSpPr>
            <a:cxnSpLocks/>
          </p:cNvCxnSpPr>
          <p:nvPr userDrawn="1"/>
        </p:nvCxnSpPr>
        <p:spPr>
          <a:xfrm>
            <a:off x="398366" y="2767098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256AAD6-732C-A795-FCB1-69CE94E3F1C4}"/>
              </a:ext>
            </a:extLst>
          </p:cNvPr>
          <p:cNvCxnSpPr>
            <a:cxnSpLocks/>
          </p:cNvCxnSpPr>
          <p:nvPr userDrawn="1"/>
        </p:nvCxnSpPr>
        <p:spPr>
          <a:xfrm>
            <a:off x="398366" y="4603773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2162417-AD43-4C6C-A3F2-EC7D979B702A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4870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A4D4F6-5B85-FBD0-E507-B32E94BF2066}"/>
              </a:ext>
            </a:extLst>
          </p:cNvPr>
          <p:cNvSpPr/>
          <p:nvPr userDrawn="1"/>
        </p:nvSpPr>
        <p:spPr>
          <a:xfrm>
            <a:off x="3886830" y="1031243"/>
            <a:ext cx="7906804" cy="54062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D"/>
            </a:defPPr>
          </a:lstStyle>
          <a:p>
            <a:pPr algn="ctr" rtl="0"/>
            <a:endParaRPr lang="ru-RU" noProof="0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D7666C5-50ED-BD11-EBB3-5068C0F8FE27}"/>
              </a:ext>
            </a:extLst>
          </p:cNvPr>
          <p:cNvSpPr/>
          <p:nvPr userDrawn="1"/>
        </p:nvSpPr>
        <p:spPr>
          <a:xfrm>
            <a:off x="409046" y="1042071"/>
            <a:ext cx="3455590" cy="53954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D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2EAF0B87-8A17-7C9D-202E-F0AC8A92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64008"/>
            <a:ext cx="8165592" cy="969264"/>
          </a:xfrm>
        </p:spPr>
        <p:txBody>
          <a:bodyPr rtlCol="0"/>
          <a:lstStyle>
            <a:lvl1pPr algn="ctr">
              <a:defRPr lang="ru-MD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xmlns="" id="{C766325D-8175-9B95-4BB6-87E3195AAD3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7512" y="2155720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5F9AFE21-B015-59CC-B869-6CA584CD87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1283336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D" sz="1800"/>
            </a:lvl1pPr>
            <a:lvl2pPr>
              <a:lnSpc>
                <a:spcPct val="100000"/>
              </a:lnSpc>
              <a:spcBef>
                <a:spcPts val="0"/>
              </a:spcBef>
              <a:defRPr lang="ru-MD" sz="1600"/>
            </a:lvl2pPr>
            <a:lvl3pPr>
              <a:lnSpc>
                <a:spcPct val="100000"/>
              </a:lnSpc>
              <a:spcBef>
                <a:spcPts val="0"/>
              </a:spcBef>
              <a:defRPr lang="ru-MD" sz="1400"/>
            </a:lvl3pPr>
            <a:lvl4pPr>
              <a:lnSpc>
                <a:spcPct val="100000"/>
              </a:lnSpc>
              <a:spcBef>
                <a:spcPts val="0"/>
              </a:spcBef>
              <a:defRPr lang="ru-MD" sz="1200"/>
            </a:lvl4pPr>
            <a:lvl5pPr>
              <a:lnSpc>
                <a:spcPct val="100000"/>
              </a:lnSpc>
              <a:spcBef>
                <a:spcPts val="0"/>
              </a:spcBef>
              <a:defRPr lang="ru-MD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81CCD754-FDAD-02A0-CC23-AE197F4DA1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67512" y="4856116"/>
            <a:ext cx="2907792" cy="466344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 b="0"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xmlns="" id="{8DA3CBCD-145A-E531-00B6-F66E3BB91D3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14800" y="3983732"/>
            <a:ext cx="7598664" cy="2211112"/>
          </a:xfrm>
        </p:spPr>
        <p:txBody>
          <a:bodyPr rtlCol="0" anchor="ctr"/>
          <a:lstStyle>
            <a:lvl1pPr marL="283464">
              <a:lnSpc>
                <a:spcPct val="100000"/>
              </a:lnSpc>
              <a:spcBef>
                <a:spcPts val="0"/>
              </a:spcBef>
              <a:defRPr lang="ru-MD" sz="1800"/>
            </a:lvl1pPr>
            <a:lvl2pPr>
              <a:lnSpc>
                <a:spcPct val="100000"/>
              </a:lnSpc>
              <a:spcBef>
                <a:spcPts val="0"/>
              </a:spcBef>
              <a:defRPr lang="ru-MD" sz="1600"/>
            </a:lvl2pPr>
            <a:lvl3pPr>
              <a:lnSpc>
                <a:spcPct val="100000"/>
              </a:lnSpc>
              <a:spcBef>
                <a:spcPts val="0"/>
              </a:spcBef>
              <a:defRPr lang="ru-MD" sz="1400"/>
            </a:lvl3pPr>
            <a:lvl4pPr>
              <a:lnSpc>
                <a:spcPct val="100000"/>
              </a:lnSpc>
              <a:spcBef>
                <a:spcPts val="0"/>
              </a:spcBef>
              <a:defRPr lang="ru-MD" sz="1200"/>
            </a:lvl4pPr>
            <a:lvl5pPr>
              <a:lnSpc>
                <a:spcPct val="100000"/>
              </a:lnSpc>
              <a:spcBef>
                <a:spcPts val="0"/>
              </a:spcBef>
              <a:defRPr lang="ru-MD"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xmlns="" id="{C8C7A88B-B5E6-DF17-298C-3F1D6F2B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xmlns="" id="{F6BF98F2-CC55-EA67-AFEB-3B9BDA92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xmlns="" id="{80D6DCDD-07F4-F7F0-12E1-CAF3B5CC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22471" y="6517634"/>
            <a:ext cx="950260" cy="274320"/>
          </a:xfr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F526EBCF-823D-784A-BF8D-A377758CEB8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869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9D6E25F4-4D19-CCBB-9F09-7369C86AAD57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6A4D074-D2CA-D6E0-115B-1CEDA471F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DB039A31-257E-2036-4142-307DD91B05C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139C06B9-E1A2-A881-C800-86FBB69963F9}"/>
              </a:ext>
            </a:extLst>
          </p:cNvPr>
          <p:cNvCxnSpPr>
            <a:cxnSpLocks/>
          </p:cNvCxnSpPr>
          <p:nvPr userDrawn="1"/>
        </p:nvCxnSpPr>
        <p:spPr>
          <a:xfrm>
            <a:off x="398366" y="3739090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DDBBDAB-1770-6117-02A2-DF798EAD6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4636" y="1031243"/>
            <a:ext cx="0" cy="54072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851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872" y="4389120"/>
            <a:ext cx="4709160" cy="1645920"/>
          </a:xfrm>
        </p:spPr>
        <p:txBody>
          <a:bodyPr rtlCol="0"/>
          <a:lstStyle>
            <a:lvl1pPr algn="ctr">
              <a:defRPr lang="ru-MD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FD728F67-F092-A253-7F58-A329D8F43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11680" y="2130552"/>
            <a:ext cx="8165592" cy="17556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MD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9E5CB43-9C58-7065-8F71-3D1335DCA2E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7C51743-4A18-4275-9C86-2A02654EB16B}"/>
              </a:ext>
            </a:extLst>
          </p:cNvPr>
          <p:cNvSpPr/>
          <p:nvPr userDrawn="1"/>
        </p:nvSpPr>
        <p:spPr>
          <a:xfrm>
            <a:off x="1509823" y="1188365"/>
            <a:ext cx="9172353" cy="4481269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D"/>
            </a:defPPr>
          </a:lstStyle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0105206-25D5-CAFF-D01A-6C366A0DDD06}"/>
              </a:ext>
            </a:extLst>
          </p:cNvPr>
          <p:cNvCxnSpPr>
            <a:cxnSpLocks/>
          </p:cNvCxnSpPr>
          <p:nvPr userDrawn="1"/>
        </p:nvCxnSpPr>
        <p:spPr>
          <a:xfrm>
            <a:off x="0" y="5208047"/>
            <a:ext cx="6096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568D0A6-8634-2DEB-AE13-929FDDFD954E}"/>
              </a:ext>
            </a:extLst>
          </p:cNvPr>
          <p:cNvCxnSpPr>
            <a:cxnSpLocks/>
          </p:cNvCxnSpPr>
          <p:nvPr userDrawn="1"/>
        </p:nvCxnSpPr>
        <p:spPr>
          <a:xfrm>
            <a:off x="10058400" y="5220132"/>
            <a:ext cx="21336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66800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!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731520"/>
            <a:ext cx="5952744" cy="1645920"/>
          </a:xfrm>
        </p:spPr>
        <p:txBody>
          <a:bodyPr rtlCol="0"/>
          <a:lstStyle>
            <a:lvl1pPr algn="l">
              <a:defRPr lang="ru-MD" sz="7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2AA6941D-E239-2A54-E6C1-1574E59717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540" cy="6858000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D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44C3332-D605-38F6-7D05-D7B329747768}"/>
              </a:ext>
            </a:extLst>
          </p:cNvPr>
          <p:cNvCxnSpPr>
            <a:cxnSpLocks/>
          </p:cNvCxnSpPr>
          <p:nvPr userDrawn="1"/>
        </p:nvCxnSpPr>
        <p:spPr>
          <a:xfrm>
            <a:off x="4863079" y="4150757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67B2C081-8C69-001E-872F-68A1B1E48B94}"/>
              </a:ext>
            </a:extLst>
          </p:cNvPr>
          <p:cNvCxnSpPr>
            <a:cxnSpLocks/>
          </p:cNvCxnSpPr>
          <p:nvPr userDrawn="1"/>
        </p:nvCxnSpPr>
        <p:spPr>
          <a:xfrm>
            <a:off x="4872540" y="5515589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5613557-EA43-56E7-5DE1-8A9813B2D7EB}"/>
              </a:ext>
            </a:extLst>
          </p:cNvPr>
          <p:cNvCxnSpPr>
            <a:cxnSpLocks/>
          </p:cNvCxnSpPr>
          <p:nvPr userDrawn="1"/>
        </p:nvCxnSpPr>
        <p:spPr>
          <a:xfrm>
            <a:off x="4872540" y="2766534"/>
            <a:ext cx="732892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0CA79F44-DB47-D961-5554-E6CEF0F31D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5545" y="319125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D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xmlns="" id="{D8CB894C-EA47-EEFE-AB8C-A9B9B10ED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94782" y="4498848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D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xmlns="" id="{B3C09B13-9367-B435-A76A-9DBB1332FC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94782" y="5797296"/>
            <a:ext cx="5953506" cy="73152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lang="ru-MD" sz="2400" baseline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1410125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77913A3-071A-44D9-E59A-B9C86D99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ru-MD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A67C02-F658-3749-9924-99BDA9C1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7120C0-232E-AD3B-138D-B65A7AD4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110ABD4-B26A-0940-A80F-399F8FCA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94864F6-8550-2BFC-DC03-2BB296DF2E9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4D95A92E-7815-7546-3201-42AEFA654F4C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0FF23430-1681-F3A4-F071-7C33874601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7B44D2F-F976-B752-100E-E994C9F020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4394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DAC1505-F26B-3039-38E3-3A7F7CC7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2C2A94-01A4-034C-9AE7-87CF1238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45BEB7-6CEE-98EF-C00B-19BF6407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74912249-F431-4F6C-4213-30FF47C81741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1875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544" y="0"/>
            <a:ext cx="4370832" cy="2194560"/>
          </a:xfrm>
        </p:spPr>
        <p:txBody>
          <a:bodyPr rtlCol="0"/>
          <a:lstStyle>
            <a:lvl1pPr algn="l">
              <a:defRPr lang="ru-MD" sz="7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54A61420-31F3-2DF5-A319-19A8896350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810"/>
            <a:ext cx="4856184" cy="6850379"/>
          </a:xfrm>
          <a:ln w="15875">
            <a:solidFill>
              <a:schemeClr val="tx1"/>
            </a:solidFill>
          </a:ln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56185" y="2212849"/>
            <a:ext cx="7335814" cy="4645152"/>
          </a:xfrm>
        </p:spPr>
        <p:txBody>
          <a:bodyPr rtlCol="0"/>
          <a:lstStyle>
            <a:defPPr>
              <a:defRPr lang="ru-MD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63547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F32D5F1B-4B4F-5C42-0EFC-AE54D2C4EC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/>
          <a:lstStyle>
            <a:lvl1pPr marL="0" indent="0">
              <a:buNone/>
              <a:defRPr lang="ru-MD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63A1AE-C2A2-3984-EE25-E51E8DD6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188720"/>
            <a:ext cx="9171432" cy="4480560"/>
          </a:xfrm>
          <a:ln w="15875">
            <a:solidFill>
              <a:schemeClr val="accent1"/>
            </a:solidFill>
          </a:ln>
        </p:spPr>
        <p:txBody>
          <a:bodyPr lIns="365760" bIns="640080" rtlCol="0" anchor="ctr"/>
          <a:lstStyle>
            <a:lvl1pPr>
              <a:defRPr lang="ru-MD"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7A141F-6D41-3734-9073-FB0B24ECBB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65976" y="5102352"/>
            <a:ext cx="2889504" cy="1063124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800">
                <a:solidFill>
                  <a:schemeClr val="accent1"/>
                </a:solidFill>
              </a:defRPr>
            </a:lvl1pPr>
            <a:lvl2pPr marL="457200" indent="0">
              <a:buNone/>
              <a:defRPr lang="ru-MD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D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D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413742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рисунком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B66CC86A-5147-8A3A-D69B-E3F6DBACAE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6301" y="928122"/>
            <a:ext cx="3251199" cy="5001754"/>
          </a:xfrm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1225296"/>
            <a:ext cx="4718304" cy="1645920"/>
          </a:xfrm>
        </p:spPr>
        <p:txBody>
          <a:bodyPr rtlCol="0"/>
          <a:lstStyle>
            <a:lvl1pPr>
              <a:defRPr lang="ru-MD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0" y="2898648"/>
            <a:ext cx="4370832" cy="202996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MD" sz="1800">
                <a:solidFill>
                  <a:schemeClr val="accent1"/>
                </a:solidFill>
              </a:defRPr>
            </a:lvl1pPr>
            <a:lvl2pPr marL="566928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600">
                <a:solidFill>
                  <a:schemeClr val="accent1"/>
                </a:solidFill>
              </a:defRPr>
            </a:lvl2pPr>
            <a:lvl3pPr marL="850392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400">
                <a:solidFill>
                  <a:schemeClr val="accent1"/>
                </a:solidFill>
              </a:defRPr>
            </a:lvl3pPr>
            <a:lvl4pPr marL="1133856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200">
                <a:solidFill>
                  <a:schemeClr val="accent1"/>
                </a:solidFill>
              </a:defRPr>
            </a:lvl4pPr>
            <a:lvl5pPr marL="1417320" indent="-283464">
              <a:lnSpc>
                <a:spcPct val="100000"/>
              </a:lnSpc>
              <a:buFont typeface="Wingdings" panose="05000000000000000000" pitchFamily="2" charset="2"/>
              <a:buChar char="§"/>
              <a:defRPr lang="ru-MD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11CC225-384C-A7E8-AFBF-89D35684100D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59E07A8-FF17-EE00-CEAE-9071F30D748F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352F90E-8B45-B50A-6BB9-250D96DE37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3915D5E-49E8-33A0-1B5E-9B7880A4BC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E56D179-21F4-E208-F1F2-385E53DC3F00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395159"/>
            <a:ext cx="0" cy="60443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4558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54864"/>
            <a:ext cx="8165592" cy="969264"/>
          </a:xfrm>
        </p:spPr>
        <p:txBody>
          <a:bodyPr rtlCol="0"/>
          <a:lstStyle>
            <a:lvl1pPr algn="ctr">
              <a:defRPr lang="ru-MD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87552" y="1444752"/>
            <a:ext cx="10287000" cy="4562856"/>
          </a:xfrm>
        </p:spPr>
        <p:txBody>
          <a:bodyPr rtlCol="0"/>
          <a:lstStyle>
            <a:defPPr>
              <a:defRPr lang="ru-MD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61B47E35-6C3A-C32C-9037-4D421B7FAE15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31955"/>
            <a:ext cx="1139526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8DBFA4F-F38F-EF0F-7457-5210BB03F444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568DEE4A-F4AB-FB9A-FDD7-3AFBB5A2740B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C921DE1-D458-FC03-01B4-9ECBDF8B6F2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264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44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83096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28048" y="1618488"/>
            <a:ext cx="1819656" cy="466344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093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5844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3096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xmlns="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8048" y="2414016"/>
            <a:ext cx="2167128" cy="3108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xmlns="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xmlns="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xmlns="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E26C148-CFEE-21C0-96F3-EBC299FD2285}"/>
              </a:ext>
            </a:extLst>
          </p:cNvPr>
          <p:cNvCxnSpPr>
            <a:cxnSpLocks/>
          </p:cNvCxnSpPr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65BFA673-0676-EDA2-B7AA-6FA05B486C17}"/>
              </a:ext>
            </a:extLst>
          </p:cNvPr>
          <p:cNvCxnSpPr>
            <a:cxnSpLocks/>
          </p:cNvCxnSpPr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5B0A4BB-506D-F90C-BF18-B86999FDC27A}"/>
              </a:ext>
            </a:extLst>
          </p:cNvPr>
          <p:cNvCxnSpPr>
            <a:cxnSpLocks/>
          </p:cNvCxnSpPr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1E4F1002-8ECA-FF8D-84D1-D74BB9C00127}"/>
              </a:ext>
            </a:extLst>
          </p:cNvPr>
          <p:cNvCxnSpPr>
            <a:cxnSpLocks/>
          </p:cNvCxnSpPr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60493A2-A97C-AF3D-B912-358EF45F61BD}"/>
              </a:ext>
            </a:extLst>
          </p:cNvPr>
          <p:cNvCxnSpPr>
            <a:cxnSpLocks/>
          </p:cNvCxnSpPr>
          <p:nvPr userDrawn="1"/>
        </p:nvCxnSpPr>
        <p:spPr>
          <a:xfrm>
            <a:off x="5493327" y="929468"/>
            <a:ext cx="669867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835BFB79-CBB3-07C6-9054-B6A67EB74CD0}"/>
              </a:ext>
            </a:extLst>
          </p:cNvPr>
          <p:cNvCxnSpPr>
            <a:cxnSpLocks/>
          </p:cNvCxnSpPr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2D070E1-5B92-2362-47F1-B8BCB4EFFA48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30157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12" y="192024"/>
            <a:ext cx="8165592" cy="722376"/>
          </a:xfrm>
        </p:spPr>
        <p:txBody>
          <a:bodyPr rtlCol="0"/>
          <a:lstStyle>
            <a:lvl1pPr algn="ctr"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xmlns="" id="{87F13219-232C-C38C-7D86-D48FAC7D827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01852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CB1722C2-4C66-F8BA-B3DD-6199116EFB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2124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68F906E4-47B1-BEE5-E30F-146C6869BF2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060704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31">
            <a:extLst>
              <a:ext uri="{FF2B5EF4-FFF2-40B4-BE49-F238E27FC236}">
                <a16:creationId xmlns:a16="http://schemas.microsoft.com/office/drawing/2014/main" xmlns="" id="{19E34216-9950-3FAF-F3B8-AB91DE9262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01852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C3F46F42-C5D7-B0CE-E3C5-46117B70A93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78408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Текст 2">
            <a:extLst>
              <a:ext uri="{FF2B5EF4-FFF2-40B4-BE49-F238E27FC236}">
                <a16:creationId xmlns:a16="http://schemas.microsoft.com/office/drawing/2014/main" xmlns="" id="{F01F58CE-C433-DC58-1D16-405DC2D82D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1060704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Рисунок 31">
            <a:extLst>
              <a:ext uri="{FF2B5EF4-FFF2-40B4-BE49-F238E27FC236}">
                <a16:creationId xmlns:a16="http://schemas.microsoft.com/office/drawing/2014/main" xmlns="" id="{F8C639A8-0897-2015-9829-94E98335DF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62764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EEF857FA-9C5E-BED3-1ABB-A734EE39340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53036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5C6EFDC5-2080-3126-AB93-FB89817B2C2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921616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Рисунок 31">
            <a:extLst>
              <a:ext uri="{FF2B5EF4-FFF2-40B4-BE49-F238E27FC236}">
                <a16:creationId xmlns:a16="http://schemas.microsoft.com/office/drawing/2014/main" xmlns="" id="{D8E671C2-9C83-AF2B-0C7A-D8CE142046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62764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7" name="Текст 2">
            <a:extLst>
              <a:ext uri="{FF2B5EF4-FFF2-40B4-BE49-F238E27FC236}">
                <a16:creationId xmlns:a16="http://schemas.microsoft.com/office/drawing/2014/main" xmlns="" id="{1E0C8150-95EC-3B89-D427-0C4AD56ABB9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839320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3" name="Текст 2">
            <a:extLst>
              <a:ext uri="{FF2B5EF4-FFF2-40B4-BE49-F238E27FC236}">
                <a16:creationId xmlns:a16="http://schemas.microsoft.com/office/drawing/2014/main" xmlns="" id="{8B6CA730-8E8F-2283-CFDB-358748B1ED3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921616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Рисунок 31">
            <a:extLst>
              <a:ext uri="{FF2B5EF4-FFF2-40B4-BE49-F238E27FC236}">
                <a16:creationId xmlns:a16="http://schemas.microsoft.com/office/drawing/2014/main" xmlns="" id="{6CBA6ABC-D5D1-9758-59EA-8DE549CC61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41853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F990F14B-1D1F-AA8D-BB23-FA8F7EEF666B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32125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D6CD9CDA-E122-F6EB-30B5-26D7E17771A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800705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8" name="Рисунок 31">
            <a:extLst>
              <a:ext uri="{FF2B5EF4-FFF2-40B4-BE49-F238E27FC236}">
                <a16:creationId xmlns:a16="http://schemas.microsoft.com/office/drawing/2014/main" xmlns="" id="{385AF281-7DED-566C-E62C-76BBF2A795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41853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D1C2E707-78B6-51F1-8B2D-EA2147D58C21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18409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xmlns="" id="{9E91D85A-CBAB-980E-5BD9-3BCF8CEAC7EA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800705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Рисунок 31">
            <a:extLst>
              <a:ext uri="{FF2B5EF4-FFF2-40B4-BE49-F238E27FC236}">
                <a16:creationId xmlns:a16="http://schemas.microsoft.com/office/drawing/2014/main" xmlns="" id="{40E68EB8-B0D8-E5D4-CE19-45219E4D703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85057" y="1261872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7D1D0610-E513-F5EA-0393-622F692CA0F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575329" y="2889504"/>
            <a:ext cx="1828800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xmlns="" id="{3BF37293-4E33-5570-29ED-04EB525DD1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43909" y="315468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0" name="Рисунок 31">
            <a:extLst>
              <a:ext uri="{FF2B5EF4-FFF2-40B4-BE49-F238E27FC236}">
                <a16:creationId xmlns:a16="http://schemas.microsoft.com/office/drawing/2014/main" xmlns="" id="{5993608C-B818-3AD4-B4D3-28D2DF627D0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685057" y="3877056"/>
            <a:ext cx="1609344" cy="1609344"/>
          </a:xfrm>
          <a:solidFill>
            <a:schemeClr val="tx2">
              <a:lumMod val="60000"/>
              <a:lumOff val="40000"/>
            </a:schemeClr>
          </a:solidFill>
          <a:ln w="15875"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lang="ru-MD" sz="12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xmlns="" id="{0E307E95-A0E7-5F5C-DFF3-F33EF29FF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61613" y="5477256"/>
            <a:ext cx="1856232" cy="310896"/>
          </a:xfrm>
        </p:spPr>
        <p:txBody>
          <a:bodyPr lIns="0" r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400" b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xmlns="" id="{93D6B271-D0F0-7CDA-BE9D-BD03B6C47BA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43909" y="5760720"/>
            <a:ext cx="1691640" cy="466344"/>
          </a:xfrm>
          <a:solidFill>
            <a:schemeClr val="accent2"/>
          </a:solidFill>
        </p:spPr>
        <p:txBody>
          <a:bodyPr lIns="0" rIns="0"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D" sz="1200" b="0">
                <a:solidFill>
                  <a:schemeClr val="accent1"/>
                </a:solidFill>
                <a:latin typeface="Calibri" panose="020F0502020204030204" pitchFamily="34" charset="0"/>
                <a:cs typeface="+mn-cs"/>
              </a:defRPr>
            </a:lvl1pPr>
            <a:lvl2pPr marL="457200" indent="0">
              <a:buNone/>
              <a:defRPr lang="ru-MD" sz="2000" b="1"/>
            </a:lvl2pPr>
            <a:lvl3pPr marL="914400" indent="0">
              <a:buNone/>
              <a:defRPr lang="ru-MD" sz="1800" b="1"/>
            </a:lvl3pPr>
            <a:lvl4pPr marL="1371600" indent="0">
              <a:buNone/>
              <a:defRPr lang="ru-MD" sz="1600" b="1"/>
            </a:lvl4pPr>
            <a:lvl5pPr marL="1828800" indent="0">
              <a:buNone/>
              <a:defRPr lang="ru-MD" sz="1600" b="1"/>
            </a:lvl5pPr>
            <a:lvl6pPr marL="2286000" indent="0">
              <a:buNone/>
              <a:defRPr lang="ru-MD" sz="1600" b="1"/>
            </a:lvl6pPr>
            <a:lvl7pPr marL="2743200" indent="0">
              <a:buNone/>
              <a:defRPr lang="ru-MD" sz="1600" b="1"/>
            </a:lvl7pPr>
            <a:lvl8pPr marL="3200400" indent="0">
              <a:buNone/>
              <a:defRPr lang="ru-MD" sz="1600" b="1"/>
            </a:lvl8pPr>
            <a:lvl9pPr marL="3657600" indent="0">
              <a:buNone/>
              <a:defRPr lang="ru-MD"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BB211C01-E0D3-34B5-C635-7ED6C7C89E9C}"/>
              </a:ext>
            </a:extLst>
          </p:cNvPr>
          <p:cNvCxnSpPr>
            <a:cxnSpLocks/>
          </p:cNvCxnSpPr>
          <p:nvPr userDrawn="1"/>
        </p:nvCxnSpPr>
        <p:spPr>
          <a:xfrm>
            <a:off x="0" y="330022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D4CCE68-630E-A4CE-AF43-3FB81EADDF21}"/>
              </a:ext>
            </a:extLst>
          </p:cNvPr>
          <p:cNvCxnSpPr>
            <a:cxnSpLocks/>
          </p:cNvCxnSpPr>
          <p:nvPr userDrawn="1"/>
        </p:nvCxnSpPr>
        <p:spPr>
          <a:xfrm>
            <a:off x="398366" y="1042465"/>
            <a:ext cx="1139526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40AA902-F568-9A37-2C1B-1E3659DBE780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94CF9AA-8029-6D34-457C-9FC583E8DF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94CAFEB8-8359-AC67-8760-CFF0FC604D80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67E393C7-F0CA-6CFE-7A57-82D059DF9D96}"/>
              </a:ext>
            </a:extLst>
          </p:cNvPr>
          <p:cNvCxnSpPr>
            <a:cxnSpLocks/>
          </p:cNvCxnSpPr>
          <p:nvPr userDrawn="1"/>
        </p:nvCxnSpPr>
        <p:spPr>
          <a:xfrm>
            <a:off x="0" y="5915157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250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цитатами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1005840"/>
            <a:ext cx="7187184" cy="4251960"/>
          </a:xfrm>
        </p:spPr>
        <p:txBody>
          <a:bodyPr rtlCol="0" anchor="b"/>
          <a:lstStyle>
            <a:lvl1pPr>
              <a:lnSpc>
                <a:spcPct val="100000"/>
              </a:lnSpc>
              <a:defRPr lang="ru-MD"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BE3754CA-7CD5-66C6-9A94-42B6D2A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2889504" cy="36576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 algn="l">
              <a:buNone/>
              <a:defRPr lang="ru-MD" sz="180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  <a:lvl2pPr marL="457200" indent="0" algn="ctr">
              <a:buNone/>
              <a:defRPr lang="ru-MD" sz="2000"/>
            </a:lvl2pPr>
            <a:lvl3pPr marL="914400" indent="0" algn="ctr">
              <a:buNone/>
              <a:defRPr lang="ru-MD" sz="1800"/>
            </a:lvl3pPr>
            <a:lvl4pPr marL="1371600" indent="0" algn="ctr">
              <a:buNone/>
              <a:defRPr lang="ru-MD" sz="1600"/>
            </a:lvl4pPr>
            <a:lvl5pPr marL="1828800" indent="0" algn="ctr">
              <a:buNone/>
              <a:defRPr lang="ru-MD" sz="1600"/>
            </a:lvl5pPr>
            <a:lvl6pPr marL="2286000" indent="0" algn="ctr">
              <a:buNone/>
              <a:defRPr lang="ru-MD" sz="1600"/>
            </a:lvl6pPr>
            <a:lvl7pPr marL="2743200" indent="0" algn="ctr">
              <a:buNone/>
              <a:defRPr lang="ru-MD" sz="1600"/>
            </a:lvl7pPr>
            <a:lvl8pPr marL="3200400" indent="0" algn="ctr">
              <a:buNone/>
              <a:defRPr lang="ru-MD" sz="1600"/>
            </a:lvl8pPr>
            <a:lvl9pPr marL="3657600" indent="0" algn="ctr">
              <a:buNone/>
              <a:defRPr lang="ru-MD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47150B01-E47B-1FE6-D289-46641618F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37714" y="1028362"/>
            <a:ext cx="2451100" cy="4800597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D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tx1"/>
                </a:solidFill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lvl1pPr>
              <a:defRPr lang="ru-MD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ru-MD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2C5A325-67B4-EB21-61D9-11A62C1149D0}"/>
              </a:ext>
            </a:extLst>
          </p:cNvPr>
          <p:cNvCxnSpPr>
            <a:cxnSpLocks/>
          </p:cNvCxnSpPr>
          <p:nvPr userDrawn="1"/>
        </p:nvCxnSpPr>
        <p:spPr>
          <a:xfrm>
            <a:off x="0" y="395159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966DF71-8DDC-0AE8-6067-6C8BDF66AEE6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D53E1C8-4CA4-75B1-C371-4A379986E7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98367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774A3361-4A2D-2ED2-946A-46EA9B3FC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93633" y="0"/>
            <a:ext cx="0" cy="6858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9A1A3AD-F519-2787-F127-4698F8E5CA39}"/>
              </a:ext>
            </a:extLst>
          </p:cNvPr>
          <p:cNvCxnSpPr>
            <a:cxnSpLocks/>
          </p:cNvCxnSpPr>
          <p:nvPr userDrawn="1"/>
        </p:nvCxnSpPr>
        <p:spPr>
          <a:xfrm>
            <a:off x="0" y="5516519"/>
            <a:ext cx="914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65322AF-E7A0-773B-0886-72337FA4AC8E}"/>
              </a:ext>
            </a:extLst>
          </p:cNvPr>
          <p:cNvCxnSpPr>
            <a:cxnSpLocks/>
            <a:stCxn id="19" idx="3"/>
          </p:cNvCxnSpPr>
          <p:nvPr userDrawn="1"/>
        </p:nvCxnSpPr>
        <p:spPr>
          <a:xfrm>
            <a:off x="3831336" y="5495544"/>
            <a:ext cx="836066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438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колько объектов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xmlns="" id="{5CCC7076-FFA4-750E-431A-0BE2B1B6F2E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7796" y="1652080"/>
            <a:ext cx="4406901" cy="3124681"/>
          </a:xfrm>
          <a:ln w="15875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ru-MD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BF410FA-6919-A95F-E465-F3650BC704A5}"/>
              </a:ext>
            </a:extLst>
          </p:cNvPr>
          <p:cNvCxnSpPr>
            <a:cxnSpLocks/>
          </p:cNvCxnSpPr>
          <p:nvPr userDrawn="1"/>
        </p:nvCxnSpPr>
        <p:spPr>
          <a:xfrm>
            <a:off x="0" y="1037308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56D016C-FD2C-0B4B-A727-8A7CAF4A9846}"/>
              </a:ext>
            </a:extLst>
          </p:cNvPr>
          <p:cNvCxnSpPr>
            <a:cxnSpLocks/>
          </p:cNvCxnSpPr>
          <p:nvPr userDrawn="1"/>
        </p:nvCxnSpPr>
        <p:spPr>
          <a:xfrm flipV="1">
            <a:off x="5476731" y="1037308"/>
            <a:ext cx="0" cy="540217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A79FE8F-AD7E-5CA6-4AC2-165DA0C9BEF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92556" y="1027906"/>
            <a:ext cx="0" cy="541157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1AA6A48-79F7-A000-AA19-3EB390EBAFAF}"/>
              </a:ext>
            </a:extLst>
          </p:cNvPr>
          <p:cNvCxnSpPr>
            <a:cxnSpLocks/>
          </p:cNvCxnSpPr>
          <p:nvPr userDrawn="1"/>
        </p:nvCxnSpPr>
        <p:spPr>
          <a:xfrm>
            <a:off x="5476731" y="3833413"/>
            <a:ext cx="67152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1D2FB9E0-941D-A849-6C69-C8A3BDD784D2}"/>
              </a:ext>
            </a:extLst>
          </p:cNvPr>
          <p:cNvCxnSpPr>
            <a:cxnSpLocks/>
          </p:cNvCxnSpPr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0BD26-4C3C-C934-E3C5-C4ABD369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54864"/>
            <a:ext cx="11256264" cy="969264"/>
          </a:xfrm>
        </p:spPr>
        <p:txBody>
          <a:bodyPr rtlCol="0"/>
          <a:lstStyle>
            <a:lvl1pPr algn="ctr">
              <a:defRPr lang="ru-MD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F374C-57DC-E207-D494-6986428A2D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23483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514D0E-ED92-E1A4-0E78-546375A0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C5317-E14C-8E61-2C1E-0430778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01ABA6-5EA3-1AE9-0825-523073F7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F9E7CC0C-0A82-6C16-C499-CE38E6A5E1A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34474" y="1802860"/>
            <a:ext cx="2843784" cy="182734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xmlns="" id="{57CEC54D-1FD6-3F78-8B9D-D145F9B1C3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4474" y="1279472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xmlns="" id="{A61EC6ED-86B0-89B9-F4F3-A17A7F150D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23483" y="1278001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3D51AA82-3529-805D-5461-E1C5DC523E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23483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52A58E13-B509-86DD-D9FA-FE6B76B706C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634474" y="4599432"/>
            <a:ext cx="2843784" cy="1645950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xmlns="" id="{D3275BA4-1A29-81A8-890F-A2019D6AD1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474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xmlns="" id="{97742C31-A952-F092-74D6-5D432DBE49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3483" y="4078224"/>
            <a:ext cx="2843784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1" name="Объект 2">
            <a:extLst>
              <a:ext uri="{FF2B5EF4-FFF2-40B4-BE49-F238E27FC236}">
                <a16:creationId xmlns:a16="http://schemas.microsoft.com/office/drawing/2014/main" xmlns="" id="{1AF03A42-3FAC-6EF4-3C19-01EADE20F3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07008" y="5788152"/>
            <a:ext cx="3858768" cy="532461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30">
            <a:extLst>
              <a:ext uri="{FF2B5EF4-FFF2-40B4-BE49-F238E27FC236}">
                <a16:creationId xmlns:a16="http://schemas.microsoft.com/office/drawing/2014/main" xmlns="" id="{D4A2DF13-0ACD-F5E4-200D-EF0469F75D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7008" y="5266944"/>
            <a:ext cx="3858768" cy="466344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D" sz="24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4" name="Текст 43">
            <a:extLst>
              <a:ext uri="{FF2B5EF4-FFF2-40B4-BE49-F238E27FC236}">
                <a16:creationId xmlns:a16="http://schemas.microsoft.com/office/drawing/2014/main" xmlns="" id="{7B805FCC-6D7A-F1CC-3B04-A84A068DBB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95176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D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5" name="Текст 43">
            <a:extLst>
              <a:ext uri="{FF2B5EF4-FFF2-40B4-BE49-F238E27FC236}">
                <a16:creationId xmlns:a16="http://schemas.microsoft.com/office/drawing/2014/main" xmlns="" id="{FEE3F2FF-41FC-A05B-F6EB-A97A7D1B064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95176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D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6" name="Текст 43">
            <a:extLst>
              <a:ext uri="{FF2B5EF4-FFF2-40B4-BE49-F238E27FC236}">
                <a16:creationId xmlns:a16="http://schemas.microsoft.com/office/drawing/2014/main" xmlns="" id="{271E6249-39AB-A674-474B-129F0FC28F0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93608" y="3310128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D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7" name="Текст 43">
            <a:extLst>
              <a:ext uri="{FF2B5EF4-FFF2-40B4-BE49-F238E27FC236}">
                <a16:creationId xmlns:a16="http://schemas.microsoft.com/office/drawing/2014/main" xmlns="" id="{1743218C-8B3C-DC33-5CD2-D82FA77A5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93608" y="5897880"/>
            <a:ext cx="292608" cy="292608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D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  <p:sp>
        <p:nvSpPr>
          <p:cNvPr id="48" name="Текст 43">
            <a:extLst>
              <a:ext uri="{FF2B5EF4-FFF2-40B4-BE49-F238E27FC236}">
                <a16:creationId xmlns:a16="http://schemas.microsoft.com/office/drawing/2014/main" xmlns="" id="{6018CAD3-E7B7-16B7-5631-0C3F7C38C5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8640" y="5330952"/>
            <a:ext cx="512064" cy="512064"/>
          </a:xfrm>
          <a:prstGeom prst="ellipse">
            <a:avLst/>
          </a:prstGeom>
          <a:ln w="15875">
            <a:solidFill>
              <a:schemeClr val="tx1"/>
            </a:solidFill>
          </a:ln>
        </p:spPr>
        <p:txBody>
          <a:bodyPr lIns="0" tIns="0" rIns="0" bIns="0" rtlCol="0" anchor="ctr"/>
          <a:lstStyle>
            <a:lvl1pPr marL="0" indent="0" algn="ctr">
              <a:buNone/>
              <a:defRPr lang="ru-MD" sz="16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5405959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15AA5F-2C28-9886-0D00-5D18198EC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2471" y="6517634"/>
            <a:ext cx="95026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MD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922ECB-9F56-BDF6-8792-01F55B2E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D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62B5B1-8D0B-68C6-B628-3FF8E5DC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MD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EF9CC0-D93B-C416-BCCE-87441F99C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ru-MD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fld id="{84D792B7-0397-C047-AE12-1A03F7E3DC83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Нижний колонтитул 4">
            <a:extLst>
              <a:ext uri="{FF2B5EF4-FFF2-40B4-BE49-F238E27FC236}">
                <a16:creationId xmlns:a16="http://schemas.microsoft.com/office/drawing/2014/main" xmlns="" id="{54253F60-8B31-6272-41B3-5C95D6A90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ru-MD" sz="1200" spc="300" baseline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532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0" r:id="rId4"/>
    <p:sldLayoutId id="2147483670" r:id="rId5"/>
    <p:sldLayoutId id="2147483668" r:id="rId6"/>
    <p:sldLayoutId id="2147483669" r:id="rId7"/>
    <p:sldLayoutId id="2147483667" r:id="rId8"/>
    <p:sldLayoutId id="2147483666" r:id="rId9"/>
    <p:sldLayoutId id="2147483665" r:id="rId10"/>
    <p:sldLayoutId id="2147483653" r:id="rId11"/>
    <p:sldLayoutId id="2147483664" r:id="rId12"/>
    <p:sldLayoutId id="2147483671" r:id="rId13"/>
    <p:sldLayoutId id="2147483663" r:id="rId14"/>
    <p:sldLayoutId id="2147483662" r:id="rId15"/>
    <p:sldLayoutId id="2147483654" r:id="rId16"/>
    <p:sldLayoutId id="214748365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D" sz="40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ru-MD"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88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2pPr>
      <a:lvl3pPr marL="8496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3pPr>
      <a:lvl4pPr marL="11340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4pPr>
      <a:lvl5pPr marL="1418400" indent="-284400" eaLnBrk="1" hangingPunct="1">
        <a:spcBef>
          <a:spcPts val="500"/>
        </a:spcBef>
        <a:buFont typeface="Wingdings" panose="05000000000000000000" pitchFamily="2" charset="2"/>
        <a:buChar char="§"/>
        <a:defRPr/>
      </a:lvl5pPr>
    </p:bodyStyle>
    <p:otherStyle>
      <a:defPPr>
        <a:defRPr lang="ru-MD"/>
      </a:defPPr>
      <a:lvl1pPr marL="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D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u.wikipedia.org/wiki/%D0%A0%D0%BE%D0%B3%D0%BD%D0%B5%D0%B4%D0%B0_%D0%A0%D0%BE%D0%B3%D0%B2%D0%BE%D0%BB%D0%BE%D0%B4%D0%BE%D0%B2%D0%BD%D0%B0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7B1341B-74CE-99E1-8A79-DB717AB6E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370" y="3563815"/>
            <a:ext cx="8680938" cy="1520483"/>
          </a:xfrm>
        </p:spPr>
        <p:txBody>
          <a:bodyPr rtlCol="0"/>
          <a:lstStyle>
            <a:defPPr>
              <a:defRPr lang="ru-MD"/>
            </a:defPPr>
          </a:lstStyle>
          <a:p>
            <a:pPr algn="ctr" rtl="0"/>
            <a:r>
              <a:rPr lang="ru-RU" sz="6000" dirty="0" smtClean="0"/>
              <a:t>Изяслав Книжник</a:t>
            </a:r>
            <a:endParaRPr lang="ru-RU" sz="6000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D1867331-230D-9C0A-257F-D767A3E56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sz="2400" dirty="0"/>
              <a:t>К</a:t>
            </a:r>
            <a:r>
              <a:rPr lang="ru-RU" sz="2400" dirty="0" smtClean="0"/>
              <a:t>нязь </a:t>
            </a:r>
            <a:r>
              <a:rPr lang="ru-RU" sz="2400" dirty="0" smtClean="0"/>
              <a:t>Полоцкий</a:t>
            </a:r>
            <a:endParaRPr lang="ru-RU" sz="2400" dirty="0"/>
          </a:p>
        </p:txBody>
      </p:sp>
      <p:pic>
        <p:nvPicPr>
          <p:cNvPr id="8" name="Рисунок 7" descr="Изображение выглядит как картина, рисунок, текс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ADAC7FF-483A-4C86-8FD2-8470315A60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7237" b="27237"/>
          <a:stretch>
            <a:fillRect/>
          </a:stretch>
        </p:blipFill>
        <p:spPr>
          <a:xfrm>
            <a:off x="539731" y="1210162"/>
            <a:ext cx="11065890" cy="2678599"/>
          </a:xfrm>
        </p:spPr>
      </p:pic>
    </p:spTree>
    <p:extLst>
      <p:ext uri="{BB962C8B-B14F-4D97-AF65-F5344CB8AC3E}">
        <p14:creationId xmlns:p14="http://schemas.microsoft.com/office/powerpoint/2010/main" val="147962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52DFB8-B7A2-DE8A-3E38-FC317061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2285" y="725659"/>
            <a:ext cx="5028730" cy="4467500"/>
          </a:xfrm>
        </p:spPr>
        <p:txBody>
          <a:bodyPr rtlCol="0">
            <a:normAutofit/>
          </a:bodyPr>
          <a:lstStyle>
            <a:defPPr>
              <a:defRPr lang="ru-MD"/>
            </a:defPPr>
          </a:lstStyle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Владимирович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около 978/979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Киев — 1001) – князь полоцкий в 989—1001 годах, сын киевского князя 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 полоцкой княжны 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Рогнеды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родоначальник династии полоцких князей.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 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Повести временных лет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 Владимирович 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родился в 980/981 году в Киеве (возможно конец 978 года или начало 979 года).</a:t>
            </a:r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xmlns="" id="{6CFC9072-7C11-0EC6-EF0D-5B8F3CF5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84D792B7-0397-C047-AE12-1A03F7E3DC83}" type="slidenum">
              <a:rPr lang="ru-RU" noProof="0" smtClean="0"/>
              <a:pPr rtl="0">
                <a:spcAft>
                  <a:spcPts val="600"/>
                </a:spcAft>
              </a:pPr>
              <a:t>2</a:t>
            </a:fld>
            <a:endParaRPr lang="ru-RU" noProof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xmlns="" id="{24EA2320-99C2-BBBD-CEB3-01C4DCCC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ru-RU" b="1" noProof="0" dirty="0"/>
              <a:t>Детство и юность</a:t>
            </a:r>
          </a:p>
        </p:txBody>
      </p:sp>
      <p:pic>
        <p:nvPicPr>
          <p:cNvPr id="9" name="Рисунок 8" descr="Изображение выглядит как человек, мужчина, носит&#10;&#10;Автоматически созданное описание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CC7413-6B1E-4CAA-BFD8-464180EFFB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8780" b="878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5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85C82E-E916-4BEE-A551-DDBD4168AF98}"/>
              </a:ext>
            </a:extLst>
          </p:cNvPr>
          <p:cNvSpPr txBox="1"/>
          <p:nvPr/>
        </p:nvSpPr>
        <p:spPr>
          <a:xfrm>
            <a:off x="6400799" y="741601"/>
            <a:ext cx="5169877" cy="547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987 году после неудачного покушения матери, княжны 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Рогнеды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на его отца  князя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Владимира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 Владимирович 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отправлен вместе с матерью на проживание 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Изяславль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 Владимирович 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первый из восточнославянских князей, охарактеризованный летописцем как книжник. На полоцком престоле 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Изяслав Владимирович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вел активную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внутри -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внешнеполитическую деятельность: его печать была найдена во время археологических раскопок в Новгороде.</a:t>
            </a:r>
            <a:endParaRPr lang="ru-RU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3A395-A555-479F-A099-B203CAAB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4D792B7-0397-C047-AE12-1A03F7E3DC83}" type="slidenum">
              <a:rPr lang="ru-RU" smtClean="0"/>
              <a:pPr>
                <a:spcAft>
                  <a:spcPts val="600"/>
                </a:spcAft>
              </a:pPr>
              <a:t>3</a:t>
            </a:fld>
            <a:endParaRPr lang="ru-RU" dirty="0"/>
          </a:p>
        </p:txBody>
      </p:sp>
      <p:pic>
        <p:nvPicPr>
          <p:cNvPr id="1026" name="Picture 2" descr="Владимир и Рогнеда: отношения, в которых не было ничего похожего на любовь  | Личное мнение о людях и событиях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" y="431190"/>
            <a:ext cx="4095455" cy="29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ладимир Святославич и Рогнеда – Горислава - Портал белорусской истор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5" y="3477416"/>
            <a:ext cx="4955685" cy="286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1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31168" y="460248"/>
            <a:ext cx="5650523" cy="2029968"/>
          </a:xfrm>
        </p:spPr>
        <p:txBody>
          <a:bodyPr/>
          <a:lstStyle/>
          <a:p>
            <a:pPr algn="just"/>
            <a:r>
              <a:rPr lang="ru-RU" b="1" dirty="0"/>
              <a:t>В 988 году вместе с другими братьями Изяслав Владимирович принял крещение, а в 988 году получил в удел Полоцк. В 1001 году умер Изяслав Владимирович, оставив, от неизвестной супруги, сыновей </a:t>
            </a:r>
            <a:r>
              <a:rPr lang="ru-RU" b="1" dirty="0" err="1"/>
              <a:t>Брячислава</a:t>
            </a:r>
            <a:r>
              <a:rPr lang="ru-RU" b="1" dirty="0"/>
              <a:t> и Всеслава.</a:t>
            </a:r>
            <a:br>
              <a:rPr lang="ru-RU" b="1" dirty="0"/>
            </a:br>
            <a:r>
              <a:rPr lang="ru-RU" b="1" dirty="0"/>
              <a:t>Спустя 100 лет после его смерти летописец, желая объяснить причину вражды между потомками Владимира </a:t>
            </a:r>
            <a:r>
              <a:rPr lang="ru-RU" b="1" dirty="0" err="1"/>
              <a:t>Святославича</a:t>
            </a:r>
            <a:r>
              <a:rPr lang="ru-RU" b="1" dirty="0"/>
              <a:t>, занимавшими Киев, и теми, </a:t>
            </a:r>
            <a:r>
              <a:rPr lang="ru-RU" b="1" dirty="0" smtClean="0"/>
              <a:t>которые </a:t>
            </a:r>
            <a:r>
              <a:rPr lang="ru-RU" b="1" dirty="0"/>
              <a:t>занимали Полоцкое княжество, приводит предание о покушении </a:t>
            </a:r>
            <a:r>
              <a:rPr lang="ru-RU" b="1" dirty="0" err="1"/>
              <a:t>Рогнеды</a:t>
            </a:r>
            <a:r>
              <a:rPr lang="ru-RU" b="1" dirty="0"/>
              <a:t> (в </a:t>
            </a:r>
            <a:r>
              <a:rPr lang="ru-RU" b="1" dirty="0" err="1"/>
              <a:t>Предславине</a:t>
            </a:r>
            <a:r>
              <a:rPr lang="ru-RU" b="1" dirty="0"/>
              <a:t>) на жизнь Владимира </a:t>
            </a:r>
            <a:r>
              <a:rPr lang="ru-RU" b="1" dirty="0" err="1"/>
              <a:t>Святославича</a:t>
            </a:r>
            <a:r>
              <a:rPr lang="ru-RU" b="1" dirty="0"/>
              <a:t> и об избавлении её от смерти при посредстве Изяслав Владимировича. По совету с боярами Владимир </a:t>
            </a:r>
            <a:r>
              <a:rPr lang="ru-RU" b="1" dirty="0" err="1"/>
              <a:t>Святославич</a:t>
            </a:r>
            <a:r>
              <a:rPr lang="ru-RU" b="1" dirty="0"/>
              <a:t> дал Изяславу Владимировичу с </a:t>
            </a:r>
            <a:r>
              <a:rPr lang="ru-RU" b="1" dirty="0" err="1"/>
              <a:t>Рогнедой</a:t>
            </a:r>
            <a:r>
              <a:rPr lang="ru-RU" b="1" dirty="0"/>
              <a:t> Полоцкую область, область отца </a:t>
            </a:r>
            <a:r>
              <a:rPr lang="ru-RU" b="1" dirty="0" err="1" smtClean="0"/>
              <a:t>Рогволода</a:t>
            </a:r>
            <a:r>
              <a:rPr lang="ru-RU" b="1" dirty="0" smtClean="0"/>
              <a:t>. </a:t>
            </a:r>
            <a:r>
              <a:rPr lang="ru-RU" b="1" dirty="0"/>
              <a:t>А так же построил для них город </a:t>
            </a:r>
            <a:r>
              <a:rPr lang="ru-RU" b="1" dirty="0" err="1"/>
              <a:t>Изяславль</a:t>
            </a:r>
            <a:r>
              <a:rPr lang="ru-RU" b="1" dirty="0"/>
              <a:t> (теперь Заславль). Изяслав перенёс столицу на более высокое и неприступное место в устье реки Полота, на её левый берег. Первые годы мать </a:t>
            </a:r>
            <a:r>
              <a:rPr lang="ru-RU" b="1" dirty="0" err="1"/>
              <a:t>Рогнеда</a:t>
            </a:r>
            <a:r>
              <a:rPr lang="ru-RU" b="1" dirty="0"/>
              <a:t> была регентшей при нём Изяславе.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3" y="482728"/>
            <a:ext cx="5284076" cy="28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xmlns:lc="http://schemas.openxmlformats.org/drawingml/2006/lockedCanvas" id="{BA78FB58-5257-4FEC-867F-CEDBF2C87634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5" y="3357863"/>
            <a:ext cx="5192110" cy="27957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51186" y="5595477"/>
            <a:ext cx="1406769" cy="492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0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7018BA-623E-D51E-BE0E-F23E62CC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D"/>
            </a:defPPr>
          </a:lstStyle>
          <a:p>
            <a:pPr rtl="0"/>
            <a:fld id="{84D792B7-0397-C047-AE12-1A03F7E3DC83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7A5FDE-1153-51BC-BC63-9067CD01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3789212" cy="274320"/>
          </a:xfrm>
        </p:spPr>
        <p:txBody>
          <a:bodyPr rtlCol="0"/>
          <a:lstStyle>
            <a:defPPr>
              <a:defRPr lang="ru-MD"/>
            </a:defPPr>
          </a:lstStyle>
          <a:p>
            <a:pPr rtl="0"/>
            <a:r>
              <a:rPr lang="ru-RU" dirty="0"/>
              <a:t>Борьба за киевский престол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41832" y="5312664"/>
            <a:ext cx="4005306" cy="3657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знак (тамга)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Изяслава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6861" y="411374"/>
            <a:ext cx="72917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Известен родовой знак (тамга)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Изяслава Владимировича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трезубец с маленьким крестиком на среднем зубце.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Согласно сообщению летописца, характер Изяслав имел «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тихий, и кроткий, и смирный, 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милостливый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Никоновская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летопись показывает его как умного, образованного человека. «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Бысть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князь тих и кроток, и смирен, и милостив, и любя зело и почитая священнический чин иноческий, 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прилежаще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прочитанию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божественных писаний, 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отвращаяся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от суетных глумлений, и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слезен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и умилен, и долготерпелив…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– говорится о нем.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Изяслав Владимирович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первый из восточнославянских князей, охарактеризованный летописцем как книжник. На полоцком престоле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Изяслав Владимирович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вел активную внутри- и внешнеполитическую деятельность: его печать была найдена во время археологических раскопок в Новгороде.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0" y="1033600"/>
            <a:ext cx="4028521" cy="346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2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Заславль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43600" y="116058"/>
            <a:ext cx="6084277" cy="6214404"/>
          </a:xfrm>
        </p:spPr>
        <p:txBody>
          <a:bodyPr/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Заславль — летописные варианты 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Изяславль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(др.-рус.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Изѧславль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Ижеславль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Жеславль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Согласно летописным преданиям построен в конце X века киевским князем Владимиром Святославовичем, который отдал его жене 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tooltip="Рогнеда Рогволодовна"/>
              </a:rPr>
              <a:t>Рогнеде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 сыну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Изяславу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(в честь его и назван). Впервые упоминается в летописях в 1127—1128 годах в связи с походом великого князя киевского Мстислава Владимировича на Полоцкую землю, «на Кривичи», в ходе которого был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разорён.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Место для города князь Владимир, видимо, присмотрел, когда ходил войной на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ятвягов. Использовавший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«Истории государства Российского» сгоревшие позже в московском пожаре 1812 года летописи, относил случай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Рогнедой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Владимиром и основание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Изяславля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 985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1159 году был разграблен в ходе очередной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междоусобицы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борьбы двух ветвей потомков Всеслава: сыновей минского князя Глеба и полоцкого князя Бориса. В то время это был укреплённый город, центр удельного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Изяславского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княжества.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Археологические раскопки дают представление о тогдашней застройке города. В слоях детинца и посада XII века найдены остатки печек-каменок. В центральной части замка в 1980 году найдены остатки трёх деревянных построек, рубленых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(сохранность 2-3 венца). Одна из построек обнесена срубом из двух венцов. Вдоль её стены поверх внешнего сруба обнаружен настил из плах и горбылей, уложенных перпендикулярно стене дома так, что их концы закреплялись между брёвнами внутреннего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сруба.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Такие постройки известны в Новгороде и Старой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Ладоге.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69" y="1702533"/>
            <a:ext cx="2684585" cy="32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7785" y="5134708"/>
            <a:ext cx="277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Герб Заславля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0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4D792B7-0397-C047-AE12-1A03F7E3DC83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3" y="1157644"/>
            <a:ext cx="3397773" cy="4530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36887" y="5615179"/>
            <a:ext cx="391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Памятник </a:t>
            </a:r>
            <a:r>
              <a:rPr lang="ru-RU" dirty="0" err="1" smtClean="0">
                <a:solidFill>
                  <a:schemeClr val="bg1"/>
                </a:solidFill>
              </a:rPr>
              <a:t>Рогнеде</a:t>
            </a:r>
            <a:r>
              <a:rPr lang="ru-RU" dirty="0" smtClean="0">
                <a:solidFill>
                  <a:schemeClr val="bg1"/>
                </a:solidFill>
              </a:rPr>
              <a:t> и Изяславу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Заславле ( 1993 г.)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2" descr="Памятник Рогнеде и Изяславу (Заславль - Беларусь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72" y="772644"/>
            <a:ext cx="3660472" cy="26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61477" y="5164788"/>
            <a:ext cx="29113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На Центральной площади Заславля установлен бронзовый монумент — фигура князя в полный рост работы скульптора Александра </a:t>
            </a:r>
            <a:r>
              <a:rPr lang="ru-RU" sz="1400" dirty="0" smtClean="0">
                <a:solidFill>
                  <a:schemeClr val="bg1"/>
                </a:solidFill>
              </a:rPr>
              <a:t>Прохорова ( 2014 г.)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autotravel.ru/phalbum/90298/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69" y="3046603"/>
            <a:ext cx="1925900" cy="289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огнеда и Изяслав, памятник, мемориал, Минский район, Заславль, 2-й  микрорайон — Яндекс Карт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2" b="8665"/>
          <a:stretch/>
        </p:blipFill>
        <p:spPr bwMode="auto">
          <a:xfrm>
            <a:off x="6768551" y="2797804"/>
            <a:ext cx="2355385" cy="27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Белоруснефть, АЗС, Заславль, Великая ул., 53 — Яндекс Карт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9"/>
          <a:stretch/>
        </p:blipFill>
        <p:spPr bwMode="auto">
          <a:xfrm>
            <a:off x="9268718" y="370078"/>
            <a:ext cx="255609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7405" y="3173283"/>
            <a:ext cx="2287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Памятник </a:t>
            </a:r>
            <a:r>
              <a:rPr lang="ru-RU" dirty="0" smtClean="0">
                <a:solidFill>
                  <a:schemeClr val="bg1"/>
                </a:solidFill>
              </a:rPr>
              <a:t>Изяславу на заправке  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 Заславле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837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33">
      <a:dk1>
        <a:srgbClr val="000000"/>
      </a:dk1>
      <a:lt1>
        <a:srgbClr val="FFFFFF"/>
      </a:lt1>
      <a:dk2>
        <a:srgbClr val="59512B"/>
      </a:dk2>
      <a:lt2>
        <a:srgbClr val="E7E4E6"/>
      </a:lt2>
      <a:accent1>
        <a:srgbClr val="F8F4EC"/>
      </a:accent1>
      <a:accent2>
        <a:srgbClr val="474134"/>
      </a:accent2>
      <a:accent3>
        <a:srgbClr val="E5E0D8"/>
      </a:accent3>
      <a:accent4>
        <a:srgbClr val="B6A592"/>
      </a:accent4>
      <a:accent5>
        <a:srgbClr val="F4F0ED"/>
      </a:accent5>
      <a:accent6>
        <a:srgbClr val="CEC5A7"/>
      </a:accent6>
      <a:hlink>
        <a:srgbClr val="827D57"/>
      </a:hlink>
      <a:folHlink>
        <a:srgbClr val="867052"/>
      </a:folHlink>
    </a:clrScheme>
    <a:fontScheme name="Custom 31">
      <a:majorFont>
        <a:latin typeface="Felix Titling"/>
        <a:ea typeface=""/>
        <a:cs typeface=""/>
      </a:majorFont>
      <a:minorFont>
        <a:latin typeface="Avenir Next LT Pro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3496_TF33492763_Win32" id="{E7535930-AE6F-4FA6-8DEA-BCE2C488C1D7}" vid="{AE454879-4C29-41F4-97EB-BDF24CFE132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B373E-6FDE-4773-A0C6-CDA9846E30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CBB8FCA9-2C7D-45A4-87C8-02C272E9F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AB0488-ACBF-45E0-82FC-6FEAA5003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Город</Template>
  <TotalTime>134</TotalTime>
  <Words>84</Words>
  <Application>Microsoft Office PowerPoint</Application>
  <PresentationFormat>Широкоэкранный</PresentationFormat>
  <Paragraphs>30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Avenir Next LT Pro</vt:lpstr>
      <vt:lpstr>Calibri</vt:lpstr>
      <vt:lpstr>Gill Sans Nova Light</vt:lpstr>
      <vt:lpstr>Times New Roman</vt:lpstr>
      <vt:lpstr>Wingdings</vt:lpstr>
      <vt:lpstr>Тема Office</vt:lpstr>
      <vt:lpstr>Изяслав Книжник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Заславль</vt:lpstr>
      <vt:lpstr>Память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Изяслав Ярославич </dc:title>
  <dc:creator>Полина Шкодина</dc:creator>
  <cp:lastModifiedBy>Недокунева</cp:lastModifiedBy>
  <cp:revision>9</cp:revision>
  <dcterms:created xsi:type="dcterms:W3CDTF">2024-03-08T13:12:11Z</dcterms:created>
  <dcterms:modified xsi:type="dcterms:W3CDTF">2024-03-09T06:55:53Z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