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3" r:id="rId2"/>
    <p:sldId id="262" r:id="rId3"/>
    <p:sldId id="271" r:id="rId4"/>
    <p:sldId id="270" r:id="rId5"/>
    <p:sldId id="269" r:id="rId6"/>
    <p:sldId id="268" r:id="rId7"/>
    <p:sldId id="264" r:id="rId8"/>
    <p:sldId id="267" r:id="rId9"/>
    <p:sldId id="265" r:id="rId10"/>
    <p:sldId id="275" r:id="rId11"/>
    <p:sldId id="276" r:id="rId12"/>
    <p:sldId id="274" r:id="rId13"/>
    <p:sldId id="272" r:id="rId14"/>
    <p:sldId id="273" r:id="rId15"/>
    <p:sldId id="277" r:id="rId16"/>
    <p:sldId id="286" r:id="rId17"/>
    <p:sldId id="289" r:id="rId18"/>
    <p:sldId id="290" r:id="rId19"/>
    <p:sldId id="288" r:id="rId20"/>
    <p:sldId id="287" r:id="rId21"/>
    <p:sldId id="285" r:id="rId22"/>
    <p:sldId id="291" r:id="rId23"/>
    <p:sldId id="278" r:id="rId24"/>
    <p:sldId id="284" r:id="rId25"/>
    <p:sldId id="283" r:id="rId26"/>
    <p:sldId id="282" r:id="rId27"/>
    <p:sldId id="281" r:id="rId28"/>
    <p:sldId id="279" r:id="rId29"/>
    <p:sldId id="280" r:id="rId30"/>
    <p:sldId id="293" r:id="rId31"/>
    <p:sldId id="292" r:id="rId32"/>
    <p:sldId id="294" r:id="rId33"/>
    <p:sldId id="295" r:id="rId34"/>
    <p:sldId id="26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82300"/>
    <a:srgbClr val="333333"/>
    <a:srgbClr val="0F3491"/>
    <a:srgbClr val="0D2E7F"/>
    <a:srgbClr val="0F80BF"/>
    <a:srgbClr val="382945"/>
    <a:srgbClr val="775692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4" autoAdjust="0"/>
    <p:restoredTop sz="94614" autoAdjust="0"/>
  </p:normalViewPr>
  <p:slideViewPr>
    <p:cSldViewPr>
      <p:cViewPr varScale="1">
        <p:scale>
          <a:sx n="44" d="100"/>
          <a:sy n="44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32594-4615-4BC8-A033-62C72660E20F}" type="doc">
      <dgm:prSet loTypeId="urn:microsoft.com/office/officeart/2005/8/layout/arrow5" loCatId="process" qsTypeId="urn:microsoft.com/office/officeart/2005/8/quickstyle/3d7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22CD69E-B496-4BA8-914A-DFB0622FB54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Педагогическая</a:t>
          </a:r>
          <a:r>
            <a:rPr lang="ru-RU" dirty="0" smtClean="0"/>
            <a:t> </a:t>
          </a:r>
          <a:r>
            <a:rPr lang="ru-RU" dirty="0" smtClean="0">
              <a:solidFill>
                <a:schemeClr val="bg1"/>
              </a:solidFill>
            </a:rPr>
            <a:t>задача</a:t>
          </a:r>
          <a:endParaRPr lang="ru-RU" dirty="0">
            <a:solidFill>
              <a:schemeClr val="bg1"/>
            </a:solidFill>
          </a:endParaRPr>
        </a:p>
      </dgm:t>
    </dgm:pt>
    <dgm:pt modelId="{AC7E2195-20FB-491D-9C34-4B2C03402E1D}" type="parTrans" cxnId="{661FB40A-5529-4113-8795-B81FC1D01BA5}">
      <dgm:prSet/>
      <dgm:spPr/>
      <dgm:t>
        <a:bodyPr/>
        <a:lstStyle/>
        <a:p>
          <a:endParaRPr lang="ru-RU"/>
        </a:p>
      </dgm:t>
    </dgm:pt>
    <dgm:pt modelId="{49D40856-02F2-472E-97EF-112D09E4E0BF}" type="sibTrans" cxnId="{661FB40A-5529-4113-8795-B81FC1D01BA5}">
      <dgm:prSet/>
      <dgm:spPr/>
      <dgm:t>
        <a:bodyPr/>
        <a:lstStyle/>
        <a:p>
          <a:endParaRPr lang="ru-RU"/>
        </a:p>
      </dgm:t>
    </dgm:pt>
    <dgm:pt modelId="{E216CD8C-C4C5-46A0-BD40-25DEC2E33FA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Выбор оптимального объёма</a:t>
          </a:r>
          <a:endParaRPr lang="ru-RU" dirty="0">
            <a:solidFill>
              <a:schemeClr val="bg1"/>
            </a:solidFill>
          </a:endParaRPr>
        </a:p>
      </dgm:t>
    </dgm:pt>
    <dgm:pt modelId="{CD0A7431-53A6-4CE1-891B-455E7B613EA4}" type="parTrans" cxnId="{5245FF1B-58B7-4738-88DB-13C13D70A459}">
      <dgm:prSet/>
      <dgm:spPr/>
      <dgm:t>
        <a:bodyPr/>
        <a:lstStyle/>
        <a:p>
          <a:endParaRPr lang="ru-RU"/>
        </a:p>
      </dgm:t>
    </dgm:pt>
    <dgm:pt modelId="{3C0F665D-C66A-4FBC-AC55-0F4AD1AA121E}" type="sibTrans" cxnId="{5245FF1B-58B7-4738-88DB-13C13D70A459}">
      <dgm:prSet/>
      <dgm:spPr/>
      <dgm:t>
        <a:bodyPr/>
        <a:lstStyle/>
        <a:p>
          <a:endParaRPr lang="ru-RU"/>
        </a:p>
      </dgm:t>
    </dgm:pt>
    <dgm:pt modelId="{893226A5-E6DE-4AF7-8353-934019A457A5}" type="pres">
      <dgm:prSet presAssocID="{A8C32594-4615-4BC8-A033-62C72660E2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90D30-E8A3-4E69-AF87-9E9C7B404AAB}" type="pres">
      <dgm:prSet presAssocID="{F22CD69E-B496-4BA8-914A-DFB0622FB542}" presName="arrow" presStyleLbl="node1" presStyleIdx="0" presStyleCnt="2" custRadScaleRad="100101" custRadScaleInc="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7532-C13A-4976-9A4E-539E58190DD6}" type="pres">
      <dgm:prSet presAssocID="{E216CD8C-C4C5-46A0-BD40-25DEC2E33FA4}" presName="arrow" presStyleLbl="node1" presStyleIdx="1" presStyleCnt="2" custRadScaleRad="95239" custRadScaleInc="-1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5FF1B-58B7-4738-88DB-13C13D70A459}" srcId="{A8C32594-4615-4BC8-A033-62C72660E20F}" destId="{E216CD8C-C4C5-46A0-BD40-25DEC2E33FA4}" srcOrd="1" destOrd="0" parTransId="{CD0A7431-53A6-4CE1-891B-455E7B613EA4}" sibTransId="{3C0F665D-C66A-4FBC-AC55-0F4AD1AA121E}"/>
    <dgm:cxn modelId="{DE77947E-87F6-48C5-858B-54EA1255CC7D}" type="presOf" srcId="{F22CD69E-B496-4BA8-914A-DFB0622FB542}" destId="{8CB90D30-E8A3-4E69-AF87-9E9C7B404AAB}" srcOrd="0" destOrd="0" presId="urn:microsoft.com/office/officeart/2005/8/layout/arrow5"/>
    <dgm:cxn modelId="{E637DB44-667F-475C-97FD-49673F435C94}" type="presOf" srcId="{A8C32594-4615-4BC8-A033-62C72660E20F}" destId="{893226A5-E6DE-4AF7-8353-934019A457A5}" srcOrd="0" destOrd="0" presId="urn:microsoft.com/office/officeart/2005/8/layout/arrow5"/>
    <dgm:cxn modelId="{02020474-887F-4E02-9953-0CF8AA507F21}" type="presOf" srcId="{E216CD8C-C4C5-46A0-BD40-25DEC2E33FA4}" destId="{9F1D7532-C13A-4976-9A4E-539E58190DD6}" srcOrd="0" destOrd="0" presId="urn:microsoft.com/office/officeart/2005/8/layout/arrow5"/>
    <dgm:cxn modelId="{661FB40A-5529-4113-8795-B81FC1D01BA5}" srcId="{A8C32594-4615-4BC8-A033-62C72660E20F}" destId="{F22CD69E-B496-4BA8-914A-DFB0622FB542}" srcOrd="0" destOrd="0" parTransId="{AC7E2195-20FB-491D-9C34-4B2C03402E1D}" sibTransId="{49D40856-02F2-472E-97EF-112D09E4E0BF}"/>
    <dgm:cxn modelId="{758E050F-6A0E-4579-8E94-A82693E6BEAD}" type="presParOf" srcId="{893226A5-E6DE-4AF7-8353-934019A457A5}" destId="{8CB90D30-E8A3-4E69-AF87-9E9C7B404AAB}" srcOrd="0" destOrd="0" presId="urn:microsoft.com/office/officeart/2005/8/layout/arrow5"/>
    <dgm:cxn modelId="{511F5DC0-C992-4A39-85BE-210EF678AF78}" type="presParOf" srcId="{893226A5-E6DE-4AF7-8353-934019A457A5}" destId="{9F1D7532-C13A-4976-9A4E-539E58190DD6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60038-181F-463F-A04F-0ABD769EE903}" type="doc">
      <dgm:prSet loTypeId="urn:microsoft.com/office/officeart/2005/8/layout/vList4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E2DAC7A5-376B-48A3-BC9B-77380E101C23}">
      <dgm:prSet phldrT="[Текст]"/>
      <dgm:spPr/>
      <dgm:t>
        <a:bodyPr/>
        <a:lstStyle/>
        <a:p>
          <a:r>
            <a:rPr lang="ru-RU" dirty="0" smtClean="0"/>
            <a:t>Добиваться усвоения основного содержания</a:t>
          </a:r>
          <a:endParaRPr lang="ru-RU" dirty="0"/>
        </a:p>
      </dgm:t>
    </dgm:pt>
    <dgm:pt modelId="{81F91621-7D51-45EB-96FA-56E59BACCBA8}" type="parTrans" cxnId="{6CA00CEC-B4F3-4294-B53B-CF486CBA013C}">
      <dgm:prSet/>
      <dgm:spPr/>
      <dgm:t>
        <a:bodyPr/>
        <a:lstStyle/>
        <a:p>
          <a:endParaRPr lang="ru-RU"/>
        </a:p>
      </dgm:t>
    </dgm:pt>
    <dgm:pt modelId="{0ED73107-D30E-4E06-A800-BBECFE118F72}" type="sibTrans" cxnId="{6CA00CEC-B4F3-4294-B53B-CF486CBA013C}">
      <dgm:prSet/>
      <dgm:spPr/>
      <dgm:t>
        <a:bodyPr/>
        <a:lstStyle/>
        <a:p>
          <a:endParaRPr lang="ru-RU"/>
        </a:p>
      </dgm:t>
    </dgm:pt>
    <dgm:pt modelId="{0AC23D81-00D8-49A3-B29F-5B1FBF7A5FD2}">
      <dgm:prSet phldrT="[Текст]"/>
      <dgm:spPr/>
      <dgm:t>
        <a:bodyPr/>
        <a:lstStyle/>
        <a:p>
          <a:r>
            <a:rPr lang="ru-RU" dirty="0" smtClean="0"/>
            <a:t>Использовать индивидуальные склонности и способности</a:t>
          </a:r>
          <a:endParaRPr lang="ru-RU" dirty="0"/>
        </a:p>
      </dgm:t>
    </dgm:pt>
    <dgm:pt modelId="{11284B7B-6824-48FF-B595-52A928223479}" type="parTrans" cxnId="{929CF6C9-4C66-48B0-B4EC-B980659A3CD4}">
      <dgm:prSet/>
      <dgm:spPr/>
      <dgm:t>
        <a:bodyPr/>
        <a:lstStyle/>
        <a:p>
          <a:endParaRPr lang="ru-RU"/>
        </a:p>
      </dgm:t>
    </dgm:pt>
    <dgm:pt modelId="{1D09699F-738A-47A5-90C3-6D221748668A}" type="sibTrans" cxnId="{929CF6C9-4C66-48B0-B4EC-B980659A3CD4}">
      <dgm:prSet/>
      <dgm:spPr/>
      <dgm:t>
        <a:bodyPr/>
        <a:lstStyle/>
        <a:p>
          <a:endParaRPr lang="ru-RU"/>
        </a:p>
      </dgm:t>
    </dgm:pt>
    <dgm:pt modelId="{2CA8A936-84DC-4225-A7B4-8EBBF1C4FF7B}">
      <dgm:prSet phldrT="[Текст]"/>
      <dgm:spPr/>
      <dgm:t>
        <a:bodyPr/>
        <a:lstStyle/>
        <a:p>
          <a:r>
            <a:rPr lang="ru-RU" dirty="0" smtClean="0"/>
            <a:t>Выявлять и целенаправленно развивать способности</a:t>
          </a:r>
          <a:endParaRPr lang="ru-RU" dirty="0"/>
        </a:p>
      </dgm:t>
    </dgm:pt>
    <dgm:pt modelId="{2578F2A6-1C8C-456A-9C06-6E1E380ED85B}" type="parTrans" cxnId="{9B857A4F-F793-4EFB-8078-7069A3482EA5}">
      <dgm:prSet/>
      <dgm:spPr/>
      <dgm:t>
        <a:bodyPr/>
        <a:lstStyle/>
        <a:p>
          <a:endParaRPr lang="ru-RU"/>
        </a:p>
      </dgm:t>
    </dgm:pt>
    <dgm:pt modelId="{AE4FD26E-0488-4EB9-9022-48C90DC65C5E}" type="sibTrans" cxnId="{9B857A4F-F793-4EFB-8078-7069A3482EA5}">
      <dgm:prSet/>
      <dgm:spPr/>
      <dgm:t>
        <a:bodyPr/>
        <a:lstStyle/>
        <a:p>
          <a:endParaRPr lang="ru-RU"/>
        </a:p>
      </dgm:t>
    </dgm:pt>
    <dgm:pt modelId="{E87FE21B-A0D6-45C6-A163-96935A918C89}" type="pres">
      <dgm:prSet presAssocID="{81A60038-181F-463F-A04F-0ABD769EE9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36838-2382-4539-B1D7-CCB813C672D2}" type="pres">
      <dgm:prSet presAssocID="{E2DAC7A5-376B-48A3-BC9B-77380E101C23}" presName="comp" presStyleCnt="0"/>
      <dgm:spPr/>
    </dgm:pt>
    <dgm:pt modelId="{5EE1DA11-2612-4DEE-A964-FB48055B4115}" type="pres">
      <dgm:prSet presAssocID="{E2DAC7A5-376B-48A3-BC9B-77380E101C23}" presName="box" presStyleLbl="node1" presStyleIdx="0" presStyleCnt="3" custLinFactNeighborX="14844" custLinFactNeighborY="-36876"/>
      <dgm:spPr/>
      <dgm:t>
        <a:bodyPr/>
        <a:lstStyle/>
        <a:p>
          <a:endParaRPr lang="ru-RU"/>
        </a:p>
      </dgm:t>
    </dgm:pt>
    <dgm:pt modelId="{CA34490D-9082-485C-98D5-4979D130F48B}" type="pres">
      <dgm:prSet presAssocID="{E2DAC7A5-376B-48A3-BC9B-77380E101C23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583A36-95F2-45BF-AD5F-DC856882D928}" type="pres">
      <dgm:prSet presAssocID="{E2DAC7A5-376B-48A3-BC9B-77380E101C2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308F5-42C3-4035-90E9-0CD9459CCA7A}" type="pres">
      <dgm:prSet presAssocID="{0ED73107-D30E-4E06-A800-BBECFE118F72}" presName="spacer" presStyleCnt="0"/>
      <dgm:spPr/>
    </dgm:pt>
    <dgm:pt modelId="{59A52BDD-E0B9-4BD6-900E-FFD0C5E3D29E}" type="pres">
      <dgm:prSet presAssocID="{0AC23D81-00D8-49A3-B29F-5B1FBF7A5FD2}" presName="comp" presStyleCnt="0"/>
      <dgm:spPr/>
    </dgm:pt>
    <dgm:pt modelId="{B399D0EE-5F10-4BF2-9D24-8E5C2B3EC2A6}" type="pres">
      <dgm:prSet presAssocID="{0AC23D81-00D8-49A3-B29F-5B1FBF7A5FD2}" presName="box" presStyleLbl="node1" presStyleIdx="1" presStyleCnt="3" custLinFactNeighborY="-1692"/>
      <dgm:spPr/>
      <dgm:t>
        <a:bodyPr/>
        <a:lstStyle/>
        <a:p>
          <a:endParaRPr lang="ru-RU"/>
        </a:p>
      </dgm:t>
    </dgm:pt>
    <dgm:pt modelId="{A423531D-544A-42D0-BF6C-7B8BF1950A7B}" type="pres">
      <dgm:prSet presAssocID="{0AC23D81-00D8-49A3-B29F-5B1FBF7A5FD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C263BA-5E38-4FD5-84E4-73E76ADF6FB1}" type="pres">
      <dgm:prSet presAssocID="{0AC23D81-00D8-49A3-B29F-5B1FBF7A5FD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2837D-C7CE-42CE-9366-2F211354B79A}" type="pres">
      <dgm:prSet presAssocID="{1D09699F-738A-47A5-90C3-6D221748668A}" presName="spacer" presStyleCnt="0"/>
      <dgm:spPr/>
    </dgm:pt>
    <dgm:pt modelId="{BA46ABDD-0A43-4D9A-979D-AACADDA69D2F}" type="pres">
      <dgm:prSet presAssocID="{2CA8A936-84DC-4225-A7B4-8EBBF1C4FF7B}" presName="comp" presStyleCnt="0"/>
      <dgm:spPr/>
    </dgm:pt>
    <dgm:pt modelId="{BD2B8EE2-AADD-45E8-BF01-AC9435A3F0B3}" type="pres">
      <dgm:prSet presAssocID="{2CA8A936-84DC-4225-A7B4-8EBBF1C4FF7B}" presName="box" presStyleLbl="node1" presStyleIdx="2" presStyleCnt="3"/>
      <dgm:spPr/>
      <dgm:t>
        <a:bodyPr/>
        <a:lstStyle/>
        <a:p>
          <a:endParaRPr lang="ru-RU"/>
        </a:p>
      </dgm:t>
    </dgm:pt>
    <dgm:pt modelId="{B6768024-0DEA-451A-ACB8-7D0168F3048B}" type="pres">
      <dgm:prSet presAssocID="{2CA8A936-84DC-4225-A7B4-8EBBF1C4FF7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C746C1-24D7-4612-A638-B01403E1E176}" type="pres">
      <dgm:prSet presAssocID="{2CA8A936-84DC-4225-A7B4-8EBBF1C4FF7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7F3804-844E-4F94-A61F-943E65C0262E}" type="presOf" srcId="{E2DAC7A5-376B-48A3-BC9B-77380E101C23}" destId="{5EE1DA11-2612-4DEE-A964-FB48055B4115}" srcOrd="0" destOrd="0" presId="urn:microsoft.com/office/officeart/2005/8/layout/vList4"/>
    <dgm:cxn modelId="{6CA00CEC-B4F3-4294-B53B-CF486CBA013C}" srcId="{81A60038-181F-463F-A04F-0ABD769EE903}" destId="{E2DAC7A5-376B-48A3-BC9B-77380E101C23}" srcOrd="0" destOrd="0" parTransId="{81F91621-7D51-45EB-96FA-56E59BACCBA8}" sibTransId="{0ED73107-D30E-4E06-A800-BBECFE118F72}"/>
    <dgm:cxn modelId="{929CF6C9-4C66-48B0-B4EC-B980659A3CD4}" srcId="{81A60038-181F-463F-A04F-0ABD769EE903}" destId="{0AC23D81-00D8-49A3-B29F-5B1FBF7A5FD2}" srcOrd="1" destOrd="0" parTransId="{11284B7B-6824-48FF-B595-52A928223479}" sibTransId="{1D09699F-738A-47A5-90C3-6D221748668A}"/>
    <dgm:cxn modelId="{F8595CD7-A211-4068-8294-11A5AB356203}" type="presOf" srcId="{E2DAC7A5-376B-48A3-BC9B-77380E101C23}" destId="{20583A36-95F2-45BF-AD5F-DC856882D928}" srcOrd="1" destOrd="0" presId="urn:microsoft.com/office/officeart/2005/8/layout/vList4"/>
    <dgm:cxn modelId="{8B65BA4E-52C4-4235-8990-56C296E87FC4}" type="presOf" srcId="{0AC23D81-00D8-49A3-B29F-5B1FBF7A5FD2}" destId="{B399D0EE-5F10-4BF2-9D24-8E5C2B3EC2A6}" srcOrd="0" destOrd="0" presId="urn:microsoft.com/office/officeart/2005/8/layout/vList4"/>
    <dgm:cxn modelId="{9B857A4F-F793-4EFB-8078-7069A3482EA5}" srcId="{81A60038-181F-463F-A04F-0ABD769EE903}" destId="{2CA8A936-84DC-4225-A7B4-8EBBF1C4FF7B}" srcOrd="2" destOrd="0" parTransId="{2578F2A6-1C8C-456A-9C06-6E1E380ED85B}" sibTransId="{AE4FD26E-0488-4EB9-9022-48C90DC65C5E}"/>
    <dgm:cxn modelId="{77BA9BE2-0EA9-4887-8997-96B92F4AB44C}" type="presOf" srcId="{0AC23D81-00D8-49A3-B29F-5B1FBF7A5FD2}" destId="{77C263BA-5E38-4FD5-84E4-73E76ADF6FB1}" srcOrd="1" destOrd="0" presId="urn:microsoft.com/office/officeart/2005/8/layout/vList4"/>
    <dgm:cxn modelId="{FB8B8EA2-75B7-4C47-840D-2BE1E0EF4D45}" type="presOf" srcId="{81A60038-181F-463F-A04F-0ABD769EE903}" destId="{E87FE21B-A0D6-45C6-A163-96935A918C89}" srcOrd="0" destOrd="0" presId="urn:microsoft.com/office/officeart/2005/8/layout/vList4"/>
    <dgm:cxn modelId="{A0CE3FB9-EA83-47F1-AC25-532D50DE9B6D}" type="presOf" srcId="{2CA8A936-84DC-4225-A7B4-8EBBF1C4FF7B}" destId="{24C746C1-24D7-4612-A638-B01403E1E176}" srcOrd="1" destOrd="0" presId="urn:microsoft.com/office/officeart/2005/8/layout/vList4"/>
    <dgm:cxn modelId="{F83F0088-35DD-4B44-A1BD-1752FA4CB15A}" type="presOf" srcId="{2CA8A936-84DC-4225-A7B4-8EBBF1C4FF7B}" destId="{BD2B8EE2-AADD-45E8-BF01-AC9435A3F0B3}" srcOrd="0" destOrd="0" presId="urn:microsoft.com/office/officeart/2005/8/layout/vList4"/>
    <dgm:cxn modelId="{6B1364A6-E70C-4E6D-82AF-E3E8609D88E6}" type="presParOf" srcId="{E87FE21B-A0D6-45C6-A163-96935A918C89}" destId="{EB036838-2382-4539-B1D7-CCB813C672D2}" srcOrd="0" destOrd="0" presId="urn:microsoft.com/office/officeart/2005/8/layout/vList4"/>
    <dgm:cxn modelId="{D84F3E8F-4E9E-423F-83CD-6383F3D4B1BF}" type="presParOf" srcId="{EB036838-2382-4539-B1D7-CCB813C672D2}" destId="{5EE1DA11-2612-4DEE-A964-FB48055B4115}" srcOrd="0" destOrd="0" presId="urn:microsoft.com/office/officeart/2005/8/layout/vList4"/>
    <dgm:cxn modelId="{C6DB8AC0-DEF6-4B98-9C7F-A4BD13321272}" type="presParOf" srcId="{EB036838-2382-4539-B1D7-CCB813C672D2}" destId="{CA34490D-9082-485C-98D5-4979D130F48B}" srcOrd="1" destOrd="0" presId="urn:microsoft.com/office/officeart/2005/8/layout/vList4"/>
    <dgm:cxn modelId="{E775DE9F-E50A-4B6F-A44D-F39F71C66B5F}" type="presParOf" srcId="{EB036838-2382-4539-B1D7-CCB813C672D2}" destId="{20583A36-95F2-45BF-AD5F-DC856882D928}" srcOrd="2" destOrd="0" presId="urn:microsoft.com/office/officeart/2005/8/layout/vList4"/>
    <dgm:cxn modelId="{E715F123-B237-4CA1-AF46-471BAD7FDAF8}" type="presParOf" srcId="{E87FE21B-A0D6-45C6-A163-96935A918C89}" destId="{1EE308F5-42C3-4035-90E9-0CD9459CCA7A}" srcOrd="1" destOrd="0" presId="urn:microsoft.com/office/officeart/2005/8/layout/vList4"/>
    <dgm:cxn modelId="{C16A7BF8-79AE-4D0A-B049-3918DC517FA9}" type="presParOf" srcId="{E87FE21B-A0D6-45C6-A163-96935A918C89}" destId="{59A52BDD-E0B9-4BD6-900E-FFD0C5E3D29E}" srcOrd="2" destOrd="0" presId="urn:microsoft.com/office/officeart/2005/8/layout/vList4"/>
    <dgm:cxn modelId="{31838CE6-F7A4-4924-BE4E-2B6D0676F692}" type="presParOf" srcId="{59A52BDD-E0B9-4BD6-900E-FFD0C5E3D29E}" destId="{B399D0EE-5F10-4BF2-9D24-8E5C2B3EC2A6}" srcOrd="0" destOrd="0" presId="urn:microsoft.com/office/officeart/2005/8/layout/vList4"/>
    <dgm:cxn modelId="{F8292624-4C0C-473A-8299-9CAF306551DD}" type="presParOf" srcId="{59A52BDD-E0B9-4BD6-900E-FFD0C5E3D29E}" destId="{A423531D-544A-42D0-BF6C-7B8BF1950A7B}" srcOrd="1" destOrd="0" presId="urn:microsoft.com/office/officeart/2005/8/layout/vList4"/>
    <dgm:cxn modelId="{5E5E5FE2-3F1D-4D40-94B2-6D223B77C145}" type="presParOf" srcId="{59A52BDD-E0B9-4BD6-900E-FFD0C5E3D29E}" destId="{77C263BA-5E38-4FD5-84E4-73E76ADF6FB1}" srcOrd="2" destOrd="0" presId="urn:microsoft.com/office/officeart/2005/8/layout/vList4"/>
    <dgm:cxn modelId="{9CFD5336-76FD-4F95-AE13-EE0736E5C865}" type="presParOf" srcId="{E87FE21B-A0D6-45C6-A163-96935A918C89}" destId="{6D32837D-C7CE-42CE-9366-2F211354B79A}" srcOrd="3" destOrd="0" presId="urn:microsoft.com/office/officeart/2005/8/layout/vList4"/>
    <dgm:cxn modelId="{F4A1FAD6-3C72-45C6-907C-290A366210FF}" type="presParOf" srcId="{E87FE21B-A0D6-45C6-A163-96935A918C89}" destId="{BA46ABDD-0A43-4D9A-979D-AACADDA69D2F}" srcOrd="4" destOrd="0" presId="urn:microsoft.com/office/officeart/2005/8/layout/vList4"/>
    <dgm:cxn modelId="{F27CEEF5-2A56-481C-ACFF-67BB0F4857D5}" type="presParOf" srcId="{BA46ABDD-0A43-4D9A-979D-AACADDA69D2F}" destId="{BD2B8EE2-AADD-45E8-BF01-AC9435A3F0B3}" srcOrd="0" destOrd="0" presId="urn:microsoft.com/office/officeart/2005/8/layout/vList4"/>
    <dgm:cxn modelId="{DEC2E601-4B2C-419C-A793-E9EAB52528F7}" type="presParOf" srcId="{BA46ABDD-0A43-4D9A-979D-AACADDA69D2F}" destId="{B6768024-0DEA-451A-ACB8-7D0168F3048B}" srcOrd="1" destOrd="0" presId="urn:microsoft.com/office/officeart/2005/8/layout/vList4"/>
    <dgm:cxn modelId="{2A1D1FC3-9BF6-4CE7-9429-6FB77052FCB0}" type="presParOf" srcId="{BA46ABDD-0A43-4D9A-979D-AACADDA69D2F}" destId="{24C746C1-24D7-4612-A638-B01403E1E176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916CF-AB03-4460-AAAA-C02F3C9C8A39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9CFCCE55-5EEE-46DF-91A0-4623A457124D}">
      <dgm:prSet phldrT="[Текст]"/>
      <dgm:spPr/>
      <dgm:t>
        <a:bodyPr/>
        <a:lstStyle/>
        <a:p>
          <a:r>
            <a:rPr lang="ru-RU" dirty="0" smtClean="0"/>
            <a:t>Принимать во внимание особые интересы </a:t>
          </a:r>
          <a:endParaRPr lang="ru-RU" dirty="0"/>
        </a:p>
      </dgm:t>
    </dgm:pt>
    <dgm:pt modelId="{AD0512E9-78CD-4DE7-B1BC-A8DA107C3B8B}" type="parTrans" cxnId="{07A7CDDF-573F-47F1-95C0-84C5C0609FF3}">
      <dgm:prSet/>
      <dgm:spPr/>
      <dgm:t>
        <a:bodyPr/>
        <a:lstStyle/>
        <a:p>
          <a:endParaRPr lang="ru-RU"/>
        </a:p>
      </dgm:t>
    </dgm:pt>
    <dgm:pt modelId="{5EB8FAF0-A963-4F79-80D7-7976ED618758}" type="sibTrans" cxnId="{07A7CDDF-573F-47F1-95C0-84C5C0609FF3}">
      <dgm:prSet/>
      <dgm:spPr/>
      <dgm:t>
        <a:bodyPr/>
        <a:lstStyle/>
        <a:p>
          <a:endParaRPr lang="ru-RU"/>
        </a:p>
      </dgm:t>
    </dgm:pt>
    <dgm:pt modelId="{DE986090-684C-402F-9232-ABEFCBFC4FC6}">
      <dgm:prSet phldrT="[Текст]"/>
      <dgm:spPr/>
      <dgm:t>
        <a:bodyPr/>
        <a:lstStyle/>
        <a:p>
          <a:r>
            <a:rPr lang="ru-RU" dirty="0" smtClean="0"/>
            <a:t>Развивать знания и способности</a:t>
          </a:r>
          <a:endParaRPr lang="ru-RU" dirty="0"/>
        </a:p>
      </dgm:t>
    </dgm:pt>
    <dgm:pt modelId="{BA041B5A-0C5C-4AD9-A49D-0F2BA96B04F0}" type="parTrans" cxnId="{A8C1947A-5089-488F-B347-8C5839D8A6EA}">
      <dgm:prSet/>
      <dgm:spPr/>
      <dgm:t>
        <a:bodyPr/>
        <a:lstStyle/>
        <a:p>
          <a:endParaRPr lang="ru-RU"/>
        </a:p>
      </dgm:t>
    </dgm:pt>
    <dgm:pt modelId="{0E68A659-D20B-4963-A909-6A406941C8D1}" type="sibTrans" cxnId="{A8C1947A-5089-488F-B347-8C5839D8A6EA}">
      <dgm:prSet/>
      <dgm:spPr/>
      <dgm:t>
        <a:bodyPr/>
        <a:lstStyle/>
        <a:p>
          <a:endParaRPr lang="ru-RU"/>
        </a:p>
      </dgm:t>
    </dgm:pt>
    <dgm:pt modelId="{958E0E38-0AE1-47AC-9BB9-B6E1460454CA}">
      <dgm:prSet phldrT="[Текст]"/>
      <dgm:spPr/>
      <dgm:t>
        <a:bodyPr/>
        <a:lstStyle/>
        <a:p>
          <a:r>
            <a:rPr lang="ru-RU" dirty="0" smtClean="0"/>
            <a:t>Использовать целенаправленные домашние задания</a:t>
          </a:r>
          <a:endParaRPr lang="ru-RU" dirty="0"/>
        </a:p>
      </dgm:t>
    </dgm:pt>
    <dgm:pt modelId="{517A4A69-5563-453D-8CD2-8BFADE8EFD61}" type="parTrans" cxnId="{F924A8B0-F2F5-4DE1-BD64-F107467F4199}">
      <dgm:prSet/>
      <dgm:spPr/>
      <dgm:t>
        <a:bodyPr/>
        <a:lstStyle/>
        <a:p>
          <a:endParaRPr lang="ru-RU"/>
        </a:p>
      </dgm:t>
    </dgm:pt>
    <dgm:pt modelId="{A7484CA8-F3F3-468C-9409-F15422907DAC}" type="sibTrans" cxnId="{F924A8B0-F2F5-4DE1-BD64-F107467F4199}">
      <dgm:prSet/>
      <dgm:spPr/>
      <dgm:t>
        <a:bodyPr/>
        <a:lstStyle/>
        <a:p>
          <a:endParaRPr lang="ru-RU"/>
        </a:p>
      </dgm:t>
    </dgm:pt>
    <dgm:pt modelId="{6F3FA983-ECE1-46BA-93D4-E1625146529B}" type="pres">
      <dgm:prSet presAssocID="{E0C916CF-AB03-4460-AAAA-C02F3C9C8A39}" presName="linearFlow" presStyleCnt="0">
        <dgm:presLayoutVars>
          <dgm:dir/>
          <dgm:resizeHandles val="exact"/>
        </dgm:presLayoutVars>
      </dgm:prSet>
      <dgm:spPr/>
    </dgm:pt>
    <dgm:pt modelId="{126E113D-EFFC-4707-B300-3B65700BE724}" type="pres">
      <dgm:prSet presAssocID="{9CFCCE55-5EEE-46DF-91A0-4623A457124D}" presName="composite" presStyleCnt="0"/>
      <dgm:spPr/>
    </dgm:pt>
    <dgm:pt modelId="{AE7213E9-2185-46AE-BEAC-CBE60DF28A46}" type="pres">
      <dgm:prSet presAssocID="{9CFCCE55-5EEE-46DF-91A0-4623A457124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D4010D-0746-42DE-B543-674F0D91C47C}" type="pres">
      <dgm:prSet presAssocID="{9CFCCE55-5EEE-46DF-91A0-4623A457124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B4D67-6F9B-45D6-8102-BA88F97803DF}" type="pres">
      <dgm:prSet presAssocID="{5EB8FAF0-A963-4F79-80D7-7976ED618758}" presName="spacing" presStyleCnt="0"/>
      <dgm:spPr/>
    </dgm:pt>
    <dgm:pt modelId="{B239F9B7-644F-494A-9F3A-115035567C76}" type="pres">
      <dgm:prSet presAssocID="{DE986090-684C-402F-9232-ABEFCBFC4FC6}" presName="composite" presStyleCnt="0"/>
      <dgm:spPr/>
    </dgm:pt>
    <dgm:pt modelId="{47062604-8541-4D72-90FD-F87EB4DA1937}" type="pres">
      <dgm:prSet presAssocID="{DE986090-684C-402F-9232-ABEFCBFC4FC6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BDFA16-9EC6-47C2-B993-F010EB3FA63C}" type="pres">
      <dgm:prSet presAssocID="{DE986090-684C-402F-9232-ABEFCBFC4F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808D5-02A6-4688-8E3D-5472FB01B360}" type="pres">
      <dgm:prSet presAssocID="{0E68A659-D20B-4963-A909-6A406941C8D1}" presName="spacing" presStyleCnt="0"/>
      <dgm:spPr/>
    </dgm:pt>
    <dgm:pt modelId="{F5A24078-5C82-4D40-81BC-0E9B939B4A4E}" type="pres">
      <dgm:prSet presAssocID="{958E0E38-0AE1-47AC-9BB9-B6E1460454CA}" presName="composite" presStyleCnt="0"/>
      <dgm:spPr/>
    </dgm:pt>
    <dgm:pt modelId="{E0ED0F20-9179-4269-BACC-90C570184396}" type="pres">
      <dgm:prSet presAssocID="{958E0E38-0AE1-47AC-9BB9-B6E1460454C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C00147-81C0-45F0-916D-E392E1AA1389}" type="pres">
      <dgm:prSet presAssocID="{958E0E38-0AE1-47AC-9BB9-B6E1460454C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A7CDDF-573F-47F1-95C0-84C5C0609FF3}" srcId="{E0C916CF-AB03-4460-AAAA-C02F3C9C8A39}" destId="{9CFCCE55-5EEE-46DF-91A0-4623A457124D}" srcOrd="0" destOrd="0" parTransId="{AD0512E9-78CD-4DE7-B1BC-A8DA107C3B8B}" sibTransId="{5EB8FAF0-A963-4F79-80D7-7976ED618758}"/>
    <dgm:cxn modelId="{471AA7FA-5986-4F62-A6A0-DD1DE283569F}" type="presOf" srcId="{DE986090-684C-402F-9232-ABEFCBFC4FC6}" destId="{EABDFA16-9EC6-47C2-B993-F010EB3FA63C}" srcOrd="0" destOrd="0" presId="urn:microsoft.com/office/officeart/2005/8/layout/vList3"/>
    <dgm:cxn modelId="{72223630-BD5E-4530-BBCF-2563B655CAD3}" type="presOf" srcId="{E0C916CF-AB03-4460-AAAA-C02F3C9C8A39}" destId="{6F3FA983-ECE1-46BA-93D4-E1625146529B}" srcOrd="0" destOrd="0" presId="urn:microsoft.com/office/officeart/2005/8/layout/vList3"/>
    <dgm:cxn modelId="{A8C1947A-5089-488F-B347-8C5839D8A6EA}" srcId="{E0C916CF-AB03-4460-AAAA-C02F3C9C8A39}" destId="{DE986090-684C-402F-9232-ABEFCBFC4FC6}" srcOrd="1" destOrd="0" parTransId="{BA041B5A-0C5C-4AD9-A49D-0F2BA96B04F0}" sibTransId="{0E68A659-D20B-4963-A909-6A406941C8D1}"/>
    <dgm:cxn modelId="{4DBCEC6E-3F44-4DD1-8573-46319676B355}" type="presOf" srcId="{9CFCCE55-5EEE-46DF-91A0-4623A457124D}" destId="{4BD4010D-0746-42DE-B543-674F0D91C47C}" srcOrd="0" destOrd="0" presId="urn:microsoft.com/office/officeart/2005/8/layout/vList3"/>
    <dgm:cxn modelId="{2D29D8DE-FA98-47C1-BBCD-EBAB682E4FBE}" type="presOf" srcId="{958E0E38-0AE1-47AC-9BB9-B6E1460454CA}" destId="{F9C00147-81C0-45F0-916D-E392E1AA1389}" srcOrd="0" destOrd="0" presId="urn:microsoft.com/office/officeart/2005/8/layout/vList3"/>
    <dgm:cxn modelId="{F924A8B0-F2F5-4DE1-BD64-F107467F4199}" srcId="{E0C916CF-AB03-4460-AAAA-C02F3C9C8A39}" destId="{958E0E38-0AE1-47AC-9BB9-B6E1460454CA}" srcOrd="2" destOrd="0" parTransId="{517A4A69-5563-453D-8CD2-8BFADE8EFD61}" sibTransId="{A7484CA8-F3F3-468C-9409-F15422907DAC}"/>
    <dgm:cxn modelId="{01D71864-F65A-44AA-85FC-3A3417D97B33}" type="presParOf" srcId="{6F3FA983-ECE1-46BA-93D4-E1625146529B}" destId="{126E113D-EFFC-4707-B300-3B65700BE724}" srcOrd="0" destOrd="0" presId="urn:microsoft.com/office/officeart/2005/8/layout/vList3"/>
    <dgm:cxn modelId="{E3BC08D3-AA07-4FD4-AB52-F7D1A9DFD392}" type="presParOf" srcId="{126E113D-EFFC-4707-B300-3B65700BE724}" destId="{AE7213E9-2185-46AE-BEAC-CBE60DF28A46}" srcOrd="0" destOrd="0" presId="urn:microsoft.com/office/officeart/2005/8/layout/vList3"/>
    <dgm:cxn modelId="{BBFABE3F-1A14-4BDF-87DC-F4C04B88DDE8}" type="presParOf" srcId="{126E113D-EFFC-4707-B300-3B65700BE724}" destId="{4BD4010D-0746-42DE-B543-674F0D91C47C}" srcOrd="1" destOrd="0" presId="urn:microsoft.com/office/officeart/2005/8/layout/vList3"/>
    <dgm:cxn modelId="{BCD0FB28-8B34-4C3B-8EAD-C82C3652D136}" type="presParOf" srcId="{6F3FA983-ECE1-46BA-93D4-E1625146529B}" destId="{395B4D67-6F9B-45D6-8102-BA88F97803DF}" srcOrd="1" destOrd="0" presId="urn:microsoft.com/office/officeart/2005/8/layout/vList3"/>
    <dgm:cxn modelId="{D8C467A6-4839-487D-86E4-D289BC8C1509}" type="presParOf" srcId="{6F3FA983-ECE1-46BA-93D4-E1625146529B}" destId="{B239F9B7-644F-494A-9F3A-115035567C76}" srcOrd="2" destOrd="0" presId="urn:microsoft.com/office/officeart/2005/8/layout/vList3"/>
    <dgm:cxn modelId="{640B6265-857B-417F-956A-3D8FE1F9FDB2}" type="presParOf" srcId="{B239F9B7-644F-494A-9F3A-115035567C76}" destId="{47062604-8541-4D72-90FD-F87EB4DA1937}" srcOrd="0" destOrd="0" presId="urn:microsoft.com/office/officeart/2005/8/layout/vList3"/>
    <dgm:cxn modelId="{75B3D084-661D-49B8-AA39-2BC34B533119}" type="presParOf" srcId="{B239F9B7-644F-494A-9F3A-115035567C76}" destId="{EABDFA16-9EC6-47C2-B993-F010EB3FA63C}" srcOrd="1" destOrd="0" presId="urn:microsoft.com/office/officeart/2005/8/layout/vList3"/>
    <dgm:cxn modelId="{E672D48C-9CC2-49FC-92AC-25CE8CF323DC}" type="presParOf" srcId="{6F3FA983-ECE1-46BA-93D4-E1625146529B}" destId="{359808D5-02A6-4688-8E3D-5472FB01B360}" srcOrd="3" destOrd="0" presId="urn:microsoft.com/office/officeart/2005/8/layout/vList3"/>
    <dgm:cxn modelId="{E8319AB2-377B-40B1-ACF1-D05C30337D16}" type="presParOf" srcId="{6F3FA983-ECE1-46BA-93D4-E1625146529B}" destId="{F5A24078-5C82-4D40-81BC-0E9B939B4A4E}" srcOrd="4" destOrd="0" presId="urn:microsoft.com/office/officeart/2005/8/layout/vList3"/>
    <dgm:cxn modelId="{8A8081E6-0662-4247-8DD6-28A8CEB645F4}" type="presParOf" srcId="{F5A24078-5C82-4D40-81BC-0E9B939B4A4E}" destId="{E0ED0F20-9179-4269-BACC-90C570184396}" srcOrd="0" destOrd="0" presId="urn:microsoft.com/office/officeart/2005/8/layout/vList3"/>
    <dgm:cxn modelId="{D3005B6A-9CCE-4336-A87D-921947CB4050}" type="presParOf" srcId="{F5A24078-5C82-4D40-81BC-0E9B939B4A4E}" destId="{F9C00147-81C0-45F0-916D-E392E1AA1389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EBFE2E-4B2F-4AAE-8468-A903700ADF15}" type="doc">
      <dgm:prSet loTypeId="urn:microsoft.com/office/officeart/2005/8/layout/hProcess3" loCatId="process" qsTypeId="urn:microsoft.com/office/officeart/2005/8/quickstyle/simple1" qsCatId="simple" csTypeId="urn:microsoft.com/office/officeart/2005/8/colors/colorful1" csCatId="colorful" phldr="1"/>
      <dgm:spPr/>
    </dgm:pt>
    <dgm:pt modelId="{D9CE2F2E-46BC-49BF-AFE1-CCC059B2DABF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Роль заданий учителя практически обесценивается, если не налажена их проверка</a:t>
          </a:r>
          <a:endParaRPr lang="ru-RU" sz="3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F8B55F2-F7E8-4267-A48E-5F31478CA74F}" type="parTrans" cxnId="{B4BC5836-C83B-4161-9273-E74A965A7B34}">
      <dgm:prSet/>
      <dgm:spPr/>
      <dgm:t>
        <a:bodyPr/>
        <a:lstStyle/>
        <a:p>
          <a:endParaRPr lang="ru-RU"/>
        </a:p>
      </dgm:t>
    </dgm:pt>
    <dgm:pt modelId="{935EB508-DCC1-491A-8346-34EF4E9D4A33}" type="sibTrans" cxnId="{B4BC5836-C83B-4161-9273-E74A965A7B34}">
      <dgm:prSet/>
      <dgm:spPr/>
      <dgm:t>
        <a:bodyPr/>
        <a:lstStyle/>
        <a:p>
          <a:endParaRPr lang="ru-RU"/>
        </a:p>
      </dgm:t>
    </dgm:pt>
    <dgm:pt modelId="{57810207-7D7E-44B9-9FC3-EE426C04AF20}" type="pres">
      <dgm:prSet presAssocID="{01EBFE2E-4B2F-4AAE-8468-A903700ADF15}" presName="Name0" presStyleCnt="0">
        <dgm:presLayoutVars>
          <dgm:dir/>
          <dgm:animLvl val="lvl"/>
          <dgm:resizeHandles val="exact"/>
        </dgm:presLayoutVars>
      </dgm:prSet>
      <dgm:spPr/>
    </dgm:pt>
    <dgm:pt modelId="{49258B21-F2E2-4133-927F-89AB39C38E42}" type="pres">
      <dgm:prSet presAssocID="{01EBFE2E-4B2F-4AAE-8468-A903700ADF15}" presName="dummy" presStyleCnt="0"/>
      <dgm:spPr/>
    </dgm:pt>
    <dgm:pt modelId="{8834711B-B1BE-4394-B097-6A15F7B7C9E3}" type="pres">
      <dgm:prSet presAssocID="{01EBFE2E-4B2F-4AAE-8468-A903700ADF15}" presName="linH" presStyleCnt="0"/>
      <dgm:spPr/>
    </dgm:pt>
    <dgm:pt modelId="{708C5DE0-2C30-4DE0-9339-9E695445763F}" type="pres">
      <dgm:prSet presAssocID="{01EBFE2E-4B2F-4AAE-8468-A903700ADF15}" presName="padding1" presStyleCnt="0"/>
      <dgm:spPr/>
    </dgm:pt>
    <dgm:pt modelId="{FC98420A-1AFD-411B-A3B5-315A9F7ACECC}" type="pres">
      <dgm:prSet presAssocID="{D9CE2F2E-46BC-49BF-AFE1-CCC059B2DABF}" presName="linV" presStyleCnt="0"/>
      <dgm:spPr/>
    </dgm:pt>
    <dgm:pt modelId="{BCB3EDAC-0F26-4DAA-AB2F-FF881E7114DF}" type="pres">
      <dgm:prSet presAssocID="{D9CE2F2E-46BC-49BF-AFE1-CCC059B2DABF}" presName="spVertical1" presStyleCnt="0"/>
      <dgm:spPr/>
    </dgm:pt>
    <dgm:pt modelId="{12F14D09-BC09-4DAC-A5D6-57E9AE80C023}" type="pres">
      <dgm:prSet presAssocID="{D9CE2F2E-46BC-49BF-AFE1-CCC059B2DABF}" presName="parTx" presStyleLbl="revTx" presStyleIdx="0" presStyleCnt="1" custScaleY="119448" custLinFactNeighborX="-6070" custLinFactNeighborY="73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6B11F-23AD-42BB-94A1-F2B6878CC503}" type="pres">
      <dgm:prSet presAssocID="{D9CE2F2E-46BC-49BF-AFE1-CCC059B2DABF}" presName="spVertical2" presStyleCnt="0"/>
      <dgm:spPr/>
    </dgm:pt>
    <dgm:pt modelId="{E239699F-3FC3-4ECD-A17F-40EB6E6E1B86}" type="pres">
      <dgm:prSet presAssocID="{D9CE2F2E-46BC-49BF-AFE1-CCC059B2DABF}" presName="spVertical3" presStyleCnt="0"/>
      <dgm:spPr/>
    </dgm:pt>
    <dgm:pt modelId="{B26931E5-7E1D-462F-A994-45CB909E545A}" type="pres">
      <dgm:prSet presAssocID="{01EBFE2E-4B2F-4AAE-8468-A903700ADF15}" presName="padding2" presStyleCnt="0"/>
      <dgm:spPr/>
    </dgm:pt>
    <dgm:pt modelId="{80941260-E975-497F-A501-9C8A31AF0395}" type="pres">
      <dgm:prSet presAssocID="{01EBFE2E-4B2F-4AAE-8468-A903700ADF15}" presName="negArrow" presStyleCnt="0"/>
      <dgm:spPr/>
    </dgm:pt>
    <dgm:pt modelId="{9B3AA82B-AA5B-488D-A9D4-E3A7A0FD9552}" type="pres">
      <dgm:prSet presAssocID="{01EBFE2E-4B2F-4AAE-8468-A903700ADF15}" presName="backgroundArrow" presStyleLbl="node1" presStyleIdx="0" presStyleCnt="1" custScaleY="136525" custLinFactNeighborY="16427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E7B5709B-FC8D-48C2-8AEE-935C06E032A3}" type="presOf" srcId="{D9CE2F2E-46BC-49BF-AFE1-CCC059B2DABF}" destId="{12F14D09-BC09-4DAC-A5D6-57E9AE80C023}" srcOrd="0" destOrd="0" presId="urn:microsoft.com/office/officeart/2005/8/layout/hProcess3"/>
    <dgm:cxn modelId="{B4BC5836-C83B-4161-9273-E74A965A7B34}" srcId="{01EBFE2E-4B2F-4AAE-8468-A903700ADF15}" destId="{D9CE2F2E-46BC-49BF-AFE1-CCC059B2DABF}" srcOrd="0" destOrd="0" parTransId="{9F8B55F2-F7E8-4267-A48E-5F31478CA74F}" sibTransId="{935EB508-DCC1-491A-8346-34EF4E9D4A33}"/>
    <dgm:cxn modelId="{5C6F0D27-030B-4A47-94CB-5C34A5451134}" type="presOf" srcId="{01EBFE2E-4B2F-4AAE-8468-A903700ADF15}" destId="{57810207-7D7E-44B9-9FC3-EE426C04AF20}" srcOrd="0" destOrd="0" presId="urn:microsoft.com/office/officeart/2005/8/layout/hProcess3"/>
    <dgm:cxn modelId="{86D2125D-25F7-4799-9495-CE45F1F7FA0A}" type="presParOf" srcId="{57810207-7D7E-44B9-9FC3-EE426C04AF20}" destId="{49258B21-F2E2-4133-927F-89AB39C38E42}" srcOrd="0" destOrd="0" presId="urn:microsoft.com/office/officeart/2005/8/layout/hProcess3"/>
    <dgm:cxn modelId="{BE1DBF39-A52B-45D0-9FCA-D9851B677EE1}" type="presParOf" srcId="{57810207-7D7E-44B9-9FC3-EE426C04AF20}" destId="{8834711B-B1BE-4394-B097-6A15F7B7C9E3}" srcOrd="1" destOrd="0" presId="urn:microsoft.com/office/officeart/2005/8/layout/hProcess3"/>
    <dgm:cxn modelId="{F3545BA7-E80D-46A7-83E1-5831BEE6FB39}" type="presParOf" srcId="{8834711B-B1BE-4394-B097-6A15F7B7C9E3}" destId="{708C5DE0-2C30-4DE0-9339-9E695445763F}" srcOrd="0" destOrd="0" presId="urn:microsoft.com/office/officeart/2005/8/layout/hProcess3"/>
    <dgm:cxn modelId="{9CBC233B-DCEE-447D-8E97-3A2598C890A0}" type="presParOf" srcId="{8834711B-B1BE-4394-B097-6A15F7B7C9E3}" destId="{FC98420A-1AFD-411B-A3B5-315A9F7ACECC}" srcOrd="1" destOrd="0" presId="urn:microsoft.com/office/officeart/2005/8/layout/hProcess3"/>
    <dgm:cxn modelId="{E3D0422D-D330-4BFA-A8A9-550EAE5B7BC6}" type="presParOf" srcId="{FC98420A-1AFD-411B-A3B5-315A9F7ACECC}" destId="{BCB3EDAC-0F26-4DAA-AB2F-FF881E7114DF}" srcOrd="0" destOrd="0" presId="urn:microsoft.com/office/officeart/2005/8/layout/hProcess3"/>
    <dgm:cxn modelId="{11E64A48-BBF0-4F94-B36D-C98C4A71DCA6}" type="presParOf" srcId="{FC98420A-1AFD-411B-A3B5-315A9F7ACECC}" destId="{12F14D09-BC09-4DAC-A5D6-57E9AE80C023}" srcOrd="1" destOrd="0" presId="urn:microsoft.com/office/officeart/2005/8/layout/hProcess3"/>
    <dgm:cxn modelId="{2F947F2F-6D54-4FD5-A105-E574A75EA2CE}" type="presParOf" srcId="{FC98420A-1AFD-411B-A3B5-315A9F7ACECC}" destId="{29A6B11F-23AD-42BB-94A1-F2B6878CC503}" srcOrd="2" destOrd="0" presId="urn:microsoft.com/office/officeart/2005/8/layout/hProcess3"/>
    <dgm:cxn modelId="{DDF8BCF0-AEE7-46A0-A39B-BF20C4A47528}" type="presParOf" srcId="{FC98420A-1AFD-411B-A3B5-315A9F7ACECC}" destId="{E239699F-3FC3-4ECD-A17F-40EB6E6E1B86}" srcOrd="3" destOrd="0" presId="urn:microsoft.com/office/officeart/2005/8/layout/hProcess3"/>
    <dgm:cxn modelId="{18A849F0-D6FA-4FEB-ACBF-E684408EEEE1}" type="presParOf" srcId="{8834711B-B1BE-4394-B097-6A15F7B7C9E3}" destId="{B26931E5-7E1D-462F-A994-45CB909E545A}" srcOrd="2" destOrd="0" presId="urn:microsoft.com/office/officeart/2005/8/layout/hProcess3"/>
    <dgm:cxn modelId="{93985249-02FC-4E2C-B6E1-317AA44953A5}" type="presParOf" srcId="{8834711B-B1BE-4394-B097-6A15F7B7C9E3}" destId="{80941260-E975-497F-A501-9C8A31AF0395}" srcOrd="3" destOrd="0" presId="urn:microsoft.com/office/officeart/2005/8/layout/hProcess3"/>
    <dgm:cxn modelId="{2DB0ADFD-63A7-482A-9B3D-6A1ED16BE275}" type="presParOf" srcId="{8834711B-B1BE-4394-B097-6A15F7B7C9E3}" destId="{9B3AA82B-AA5B-488D-A9D4-E3A7A0FD9552}" srcOrd="4" destOrd="0" presId="urn:microsoft.com/office/officeart/2005/8/layout/hProcess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4D091-2050-4888-9ACA-96FBEDA75022}" type="doc">
      <dgm:prSet loTypeId="urn:microsoft.com/office/officeart/2005/8/layout/chevron2" loCatId="process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F7A8FD6-5D11-4B25-88E0-09E9E19AD05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37EC8B58-6CF8-41F8-B544-68D121BFFC90}" type="parTrans" cxnId="{20046032-DA2E-4674-B719-0AF2916120E6}">
      <dgm:prSet/>
      <dgm:spPr/>
      <dgm:t>
        <a:bodyPr/>
        <a:lstStyle/>
        <a:p>
          <a:endParaRPr lang="ru-RU"/>
        </a:p>
      </dgm:t>
    </dgm:pt>
    <dgm:pt modelId="{76340CD0-3B38-4E3A-A03C-6255C3E4AF70}" type="sibTrans" cxnId="{20046032-DA2E-4674-B719-0AF2916120E6}">
      <dgm:prSet/>
      <dgm:spPr/>
      <dgm:t>
        <a:bodyPr/>
        <a:lstStyle/>
        <a:p>
          <a:endParaRPr lang="ru-RU"/>
        </a:p>
      </dgm:t>
    </dgm:pt>
    <dgm:pt modelId="{91DB6036-A811-49C3-AD17-9036BBCD65CC}">
      <dgm:prSet phldrT="[Текст]" custT="1"/>
      <dgm:spPr/>
      <dgm:t>
        <a:bodyPr/>
        <a:lstStyle/>
        <a:p>
          <a:r>
            <a:rPr lang="ru-RU" sz="2000" b="1" dirty="0" smtClean="0"/>
            <a:t>По возможности исключить награждения и призы за правильно выполненные задания, ограничиваясь лишь оцениванием и похвалой.</a:t>
          </a:r>
          <a:endParaRPr lang="ru-RU" sz="2000" b="1" dirty="0"/>
        </a:p>
      </dgm:t>
    </dgm:pt>
    <dgm:pt modelId="{EECFDBA6-89AE-41BC-82D6-A469BDEC3D50}" type="parTrans" cxnId="{16E17BB3-2467-4C82-B2E3-4726B6E71114}">
      <dgm:prSet/>
      <dgm:spPr/>
      <dgm:t>
        <a:bodyPr/>
        <a:lstStyle/>
        <a:p>
          <a:endParaRPr lang="ru-RU"/>
        </a:p>
      </dgm:t>
    </dgm:pt>
    <dgm:pt modelId="{9226610A-CBBB-4D46-9E55-8A6AA710DE86}" type="sibTrans" cxnId="{16E17BB3-2467-4C82-B2E3-4726B6E71114}">
      <dgm:prSet/>
      <dgm:spPr/>
      <dgm:t>
        <a:bodyPr/>
        <a:lstStyle/>
        <a:p>
          <a:endParaRPr lang="ru-RU"/>
        </a:p>
      </dgm:t>
    </dgm:pt>
    <dgm:pt modelId="{ADC364C5-A761-498A-9C41-C2A23047CFC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FD047F8-DC71-4EE4-ACCB-D0EB57782824}" type="parTrans" cxnId="{96450752-87E1-4290-9834-2DA6A052268D}">
      <dgm:prSet/>
      <dgm:spPr/>
      <dgm:t>
        <a:bodyPr/>
        <a:lstStyle/>
        <a:p>
          <a:endParaRPr lang="ru-RU"/>
        </a:p>
      </dgm:t>
    </dgm:pt>
    <dgm:pt modelId="{3A54821F-EEF6-45C1-B2E0-6B53C2DACFEC}" type="sibTrans" cxnId="{96450752-87E1-4290-9834-2DA6A052268D}">
      <dgm:prSet/>
      <dgm:spPr/>
      <dgm:t>
        <a:bodyPr/>
        <a:lstStyle/>
        <a:p>
          <a:endParaRPr lang="ru-RU"/>
        </a:p>
      </dgm:t>
    </dgm:pt>
    <dgm:pt modelId="{62EEB8C7-80A3-4616-9540-6DDB45D3A4C9}">
      <dgm:prSet phldrT="[Текст]"/>
      <dgm:spPr/>
      <dgm:t>
        <a:bodyPr/>
        <a:lstStyle/>
        <a:p>
          <a:r>
            <a:rPr lang="ru-RU" b="1" dirty="0" smtClean="0"/>
            <a:t>Как можно реже использовать на уроке ситуации соревнования. </a:t>
          </a:r>
          <a:endParaRPr lang="ru-RU" b="1" dirty="0"/>
        </a:p>
      </dgm:t>
    </dgm:pt>
    <dgm:pt modelId="{09267E68-62FA-4D61-8765-D39C877505A6}" type="parTrans" cxnId="{C01FB91D-7DAB-4973-88B0-DF924AF5EEE4}">
      <dgm:prSet/>
      <dgm:spPr/>
      <dgm:t>
        <a:bodyPr/>
        <a:lstStyle/>
        <a:p>
          <a:endParaRPr lang="ru-RU"/>
        </a:p>
      </dgm:t>
    </dgm:pt>
    <dgm:pt modelId="{0A085241-B582-4246-9159-06A9B7F83FE5}" type="sibTrans" cxnId="{C01FB91D-7DAB-4973-88B0-DF924AF5EEE4}">
      <dgm:prSet/>
      <dgm:spPr/>
      <dgm:t>
        <a:bodyPr/>
        <a:lstStyle/>
        <a:p>
          <a:endParaRPr lang="ru-RU"/>
        </a:p>
      </dgm:t>
    </dgm:pt>
    <dgm:pt modelId="{FC0BE217-7C4A-4738-89D1-32CF7F6F505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7939C94-1418-47AF-B805-9F2C70778BCE}" type="parTrans" cxnId="{BADF89DD-9299-44D1-B7EE-1C595CB41BAB}">
      <dgm:prSet/>
      <dgm:spPr/>
      <dgm:t>
        <a:bodyPr/>
        <a:lstStyle/>
        <a:p>
          <a:endParaRPr lang="ru-RU"/>
        </a:p>
      </dgm:t>
    </dgm:pt>
    <dgm:pt modelId="{AF745F6B-3A68-458C-A84A-981EC68C774D}" type="sibTrans" cxnId="{BADF89DD-9299-44D1-B7EE-1C595CB41BAB}">
      <dgm:prSet/>
      <dgm:spPr/>
      <dgm:t>
        <a:bodyPr/>
        <a:lstStyle/>
        <a:p>
          <a:endParaRPr lang="ru-RU"/>
        </a:p>
      </dgm:t>
    </dgm:pt>
    <dgm:pt modelId="{4B03429F-A2CD-4AB3-9049-4246C3FE7803}">
      <dgm:prSet phldrT="[Текст]"/>
      <dgm:spPr/>
      <dgm:t>
        <a:bodyPr/>
        <a:lstStyle/>
        <a:p>
          <a:r>
            <a:rPr lang="ru-RU" b="1" dirty="0" smtClean="0"/>
            <a:t>Стараться не навязывать учебных целей "сверху"</a:t>
          </a:r>
          <a:endParaRPr lang="ru-RU" b="1" dirty="0"/>
        </a:p>
      </dgm:t>
    </dgm:pt>
    <dgm:pt modelId="{4AE985B8-978C-4141-9391-CD973D4948A7}" type="parTrans" cxnId="{E05E17A1-6E80-4ED9-9129-DD99FB588ECF}">
      <dgm:prSet/>
      <dgm:spPr/>
      <dgm:t>
        <a:bodyPr/>
        <a:lstStyle/>
        <a:p>
          <a:endParaRPr lang="ru-RU"/>
        </a:p>
      </dgm:t>
    </dgm:pt>
    <dgm:pt modelId="{4120B613-8D5A-4064-91F0-CE82269C60DC}" type="sibTrans" cxnId="{E05E17A1-6E80-4ED9-9129-DD99FB588ECF}">
      <dgm:prSet/>
      <dgm:spPr/>
      <dgm:t>
        <a:bodyPr/>
        <a:lstStyle/>
        <a:p>
          <a:endParaRPr lang="ru-RU"/>
        </a:p>
      </dgm:t>
    </dgm:pt>
    <dgm:pt modelId="{34F283E5-4828-4802-B73F-2D1B591EEF97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D3817F4-7425-48C1-95FC-0A9E936D07E0}" type="parTrans" cxnId="{95854C67-D2D1-4A47-9369-6F9C753A3DCE}">
      <dgm:prSet/>
      <dgm:spPr/>
      <dgm:t>
        <a:bodyPr/>
        <a:lstStyle/>
        <a:p>
          <a:endParaRPr lang="ru-RU"/>
        </a:p>
      </dgm:t>
    </dgm:pt>
    <dgm:pt modelId="{B7BB0FF0-13A0-43FA-96FE-5A83F4FAB865}" type="sibTrans" cxnId="{95854C67-D2D1-4A47-9369-6F9C753A3DCE}">
      <dgm:prSet/>
      <dgm:spPr/>
      <dgm:t>
        <a:bodyPr/>
        <a:lstStyle/>
        <a:p>
          <a:endParaRPr lang="ru-RU"/>
        </a:p>
      </dgm:t>
    </dgm:pt>
    <dgm:pt modelId="{98113B7A-97F2-4010-A3EA-C2C6E03ED1FE}">
      <dgm:prSet/>
      <dgm:spPr/>
      <dgm:t>
        <a:bodyPr/>
        <a:lstStyle/>
        <a:p>
          <a:r>
            <a:rPr lang="ru-RU" b="1" dirty="0" smtClean="0"/>
            <a:t>Наказание за неправильное решение учебной задачи является крайней и наименее эффективной мерой</a:t>
          </a:r>
          <a:endParaRPr lang="ru-RU" b="1" dirty="0"/>
        </a:p>
      </dgm:t>
    </dgm:pt>
    <dgm:pt modelId="{6FF0FDC1-D598-4CA6-91B2-1A4708769CE6}" type="parTrans" cxnId="{A2932C63-78B1-4F68-BDB7-5F058A085426}">
      <dgm:prSet/>
      <dgm:spPr/>
      <dgm:t>
        <a:bodyPr/>
        <a:lstStyle/>
        <a:p>
          <a:endParaRPr lang="ru-RU"/>
        </a:p>
      </dgm:t>
    </dgm:pt>
    <dgm:pt modelId="{CB01B153-DE0C-4F0E-91BB-AC27BA1AA013}" type="sibTrans" cxnId="{A2932C63-78B1-4F68-BDB7-5F058A085426}">
      <dgm:prSet/>
      <dgm:spPr/>
      <dgm:t>
        <a:bodyPr/>
        <a:lstStyle/>
        <a:p>
          <a:endParaRPr lang="ru-RU"/>
        </a:p>
      </dgm:t>
    </dgm:pt>
    <dgm:pt modelId="{3D75187C-3203-4779-9429-C624B5F27B99}" type="pres">
      <dgm:prSet presAssocID="{44E4D091-2050-4888-9ACA-96FBEDA750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A717F-55C3-4D4A-8A70-43FB09595343}" type="pres">
      <dgm:prSet presAssocID="{4F7A8FD6-5D11-4B25-88E0-09E9E19AD05D}" presName="composite" presStyleCnt="0"/>
      <dgm:spPr/>
    </dgm:pt>
    <dgm:pt modelId="{4924DBA9-434D-4224-8C89-8A4FA553C316}" type="pres">
      <dgm:prSet presAssocID="{4F7A8FD6-5D11-4B25-88E0-09E9E19AD05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7B1CC-8EE2-44A0-B285-D88B5481BACC}" type="pres">
      <dgm:prSet presAssocID="{4F7A8FD6-5D11-4B25-88E0-09E9E19AD05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F7CA2-1E2A-4810-BE23-3D87E22BCA7C}" type="pres">
      <dgm:prSet presAssocID="{76340CD0-3B38-4E3A-A03C-6255C3E4AF70}" presName="sp" presStyleCnt="0"/>
      <dgm:spPr/>
    </dgm:pt>
    <dgm:pt modelId="{6A96741C-98AE-4B87-A84D-53F4A589C3D9}" type="pres">
      <dgm:prSet presAssocID="{ADC364C5-A761-498A-9C41-C2A23047CFC3}" presName="composite" presStyleCnt="0"/>
      <dgm:spPr/>
    </dgm:pt>
    <dgm:pt modelId="{EDDD83E6-3C2D-424E-ACC4-05D6A047FD19}" type="pres">
      <dgm:prSet presAssocID="{ADC364C5-A761-498A-9C41-C2A23047CFC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912A2-B145-4254-8CBF-6599BB8D6618}" type="pres">
      <dgm:prSet presAssocID="{ADC364C5-A761-498A-9C41-C2A23047CFC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4491-CA6F-4E43-B57A-536E8B70FDE7}" type="pres">
      <dgm:prSet presAssocID="{3A54821F-EEF6-45C1-B2E0-6B53C2DACFEC}" presName="sp" presStyleCnt="0"/>
      <dgm:spPr/>
    </dgm:pt>
    <dgm:pt modelId="{1C620267-6E32-4060-904E-A56ABE73CB0D}" type="pres">
      <dgm:prSet presAssocID="{FC0BE217-7C4A-4738-89D1-32CF7F6F505A}" presName="composite" presStyleCnt="0"/>
      <dgm:spPr/>
    </dgm:pt>
    <dgm:pt modelId="{38C997A3-EB1E-4427-AC2D-51811887DC3D}" type="pres">
      <dgm:prSet presAssocID="{FC0BE217-7C4A-4738-89D1-32CF7F6F505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069EA-4BA8-4B55-9C5A-34CC7F312093}" type="pres">
      <dgm:prSet presAssocID="{FC0BE217-7C4A-4738-89D1-32CF7F6F505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80E88-423E-4FC0-A4F9-0AEEA4E21BBC}" type="pres">
      <dgm:prSet presAssocID="{AF745F6B-3A68-458C-A84A-981EC68C774D}" presName="sp" presStyleCnt="0"/>
      <dgm:spPr/>
    </dgm:pt>
    <dgm:pt modelId="{B1711261-BC25-4188-B104-467A5BF8E700}" type="pres">
      <dgm:prSet presAssocID="{34F283E5-4828-4802-B73F-2D1B591EEF97}" presName="composite" presStyleCnt="0"/>
      <dgm:spPr/>
    </dgm:pt>
    <dgm:pt modelId="{7383ACE8-64F5-4D30-8CE0-295E5E5E8DE3}" type="pres">
      <dgm:prSet presAssocID="{34F283E5-4828-4802-B73F-2D1B591EEF9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71776-4834-4402-A86A-AED40029AD16}" type="pres">
      <dgm:prSet presAssocID="{34F283E5-4828-4802-B73F-2D1B591EEF9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54CC0D-020E-4E54-87A4-0E126B432DD5}" type="presOf" srcId="{4F7A8FD6-5D11-4B25-88E0-09E9E19AD05D}" destId="{4924DBA9-434D-4224-8C89-8A4FA553C316}" srcOrd="0" destOrd="0" presId="urn:microsoft.com/office/officeart/2005/8/layout/chevron2"/>
    <dgm:cxn modelId="{18AA64EC-EB6E-4D29-AC7B-697C7DCA73B8}" type="presOf" srcId="{98113B7A-97F2-4010-A3EA-C2C6E03ED1FE}" destId="{D2971776-4834-4402-A86A-AED40029AD16}" srcOrd="0" destOrd="0" presId="urn:microsoft.com/office/officeart/2005/8/layout/chevron2"/>
    <dgm:cxn modelId="{B76BD692-0599-4AB7-AA70-857DF5C764B9}" type="presOf" srcId="{FC0BE217-7C4A-4738-89D1-32CF7F6F505A}" destId="{38C997A3-EB1E-4427-AC2D-51811887DC3D}" srcOrd="0" destOrd="0" presId="urn:microsoft.com/office/officeart/2005/8/layout/chevron2"/>
    <dgm:cxn modelId="{E05E17A1-6E80-4ED9-9129-DD99FB588ECF}" srcId="{FC0BE217-7C4A-4738-89D1-32CF7F6F505A}" destId="{4B03429F-A2CD-4AB3-9049-4246C3FE7803}" srcOrd="0" destOrd="0" parTransId="{4AE985B8-978C-4141-9391-CD973D4948A7}" sibTransId="{4120B613-8D5A-4064-91F0-CE82269C60DC}"/>
    <dgm:cxn modelId="{91A53586-90CC-44F6-9939-A6DCE87AD797}" type="presOf" srcId="{62EEB8C7-80A3-4616-9540-6DDB45D3A4C9}" destId="{8DA912A2-B145-4254-8CBF-6599BB8D6618}" srcOrd="0" destOrd="0" presId="urn:microsoft.com/office/officeart/2005/8/layout/chevron2"/>
    <dgm:cxn modelId="{297DE6D7-A356-4DDA-97D5-F6824CFE9D53}" type="presOf" srcId="{4B03429F-A2CD-4AB3-9049-4246C3FE7803}" destId="{485069EA-4BA8-4B55-9C5A-34CC7F312093}" srcOrd="0" destOrd="0" presId="urn:microsoft.com/office/officeart/2005/8/layout/chevron2"/>
    <dgm:cxn modelId="{BADF89DD-9299-44D1-B7EE-1C595CB41BAB}" srcId="{44E4D091-2050-4888-9ACA-96FBEDA75022}" destId="{FC0BE217-7C4A-4738-89D1-32CF7F6F505A}" srcOrd="2" destOrd="0" parTransId="{F7939C94-1418-47AF-B805-9F2C70778BCE}" sibTransId="{AF745F6B-3A68-458C-A84A-981EC68C774D}"/>
    <dgm:cxn modelId="{C01FB91D-7DAB-4973-88B0-DF924AF5EEE4}" srcId="{ADC364C5-A761-498A-9C41-C2A23047CFC3}" destId="{62EEB8C7-80A3-4616-9540-6DDB45D3A4C9}" srcOrd="0" destOrd="0" parTransId="{09267E68-62FA-4D61-8765-D39C877505A6}" sibTransId="{0A085241-B582-4246-9159-06A9B7F83FE5}"/>
    <dgm:cxn modelId="{DE15E640-B024-4D22-8920-1347E651AACE}" type="presOf" srcId="{91DB6036-A811-49C3-AD17-9036BBCD65CC}" destId="{4BB7B1CC-8EE2-44A0-B285-D88B5481BACC}" srcOrd="0" destOrd="0" presId="urn:microsoft.com/office/officeart/2005/8/layout/chevron2"/>
    <dgm:cxn modelId="{96450752-87E1-4290-9834-2DA6A052268D}" srcId="{44E4D091-2050-4888-9ACA-96FBEDA75022}" destId="{ADC364C5-A761-498A-9C41-C2A23047CFC3}" srcOrd="1" destOrd="0" parTransId="{9FD047F8-DC71-4EE4-ACCB-D0EB57782824}" sibTransId="{3A54821F-EEF6-45C1-B2E0-6B53C2DACFEC}"/>
    <dgm:cxn modelId="{95854C67-D2D1-4A47-9369-6F9C753A3DCE}" srcId="{44E4D091-2050-4888-9ACA-96FBEDA75022}" destId="{34F283E5-4828-4802-B73F-2D1B591EEF97}" srcOrd="3" destOrd="0" parTransId="{1D3817F4-7425-48C1-95FC-0A9E936D07E0}" sibTransId="{B7BB0FF0-13A0-43FA-96FE-5A83F4FAB865}"/>
    <dgm:cxn modelId="{B0670472-832A-4655-9318-FD383C5AEDFF}" type="presOf" srcId="{ADC364C5-A761-498A-9C41-C2A23047CFC3}" destId="{EDDD83E6-3C2D-424E-ACC4-05D6A047FD19}" srcOrd="0" destOrd="0" presId="urn:microsoft.com/office/officeart/2005/8/layout/chevron2"/>
    <dgm:cxn modelId="{A40FC7BB-4B9C-4DC9-BCA7-1A78046068EA}" type="presOf" srcId="{34F283E5-4828-4802-B73F-2D1B591EEF97}" destId="{7383ACE8-64F5-4D30-8CE0-295E5E5E8DE3}" srcOrd="0" destOrd="0" presId="urn:microsoft.com/office/officeart/2005/8/layout/chevron2"/>
    <dgm:cxn modelId="{16E17BB3-2467-4C82-B2E3-4726B6E71114}" srcId="{4F7A8FD6-5D11-4B25-88E0-09E9E19AD05D}" destId="{91DB6036-A811-49C3-AD17-9036BBCD65CC}" srcOrd="0" destOrd="0" parTransId="{EECFDBA6-89AE-41BC-82D6-A469BDEC3D50}" sibTransId="{9226610A-CBBB-4D46-9E55-8A6AA710DE86}"/>
    <dgm:cxn modelId="{20046032-DA2E-4674-B719-0AF2916120E6}" srcId="{44E4D091-2050-4888-9ACA-96FBEDA75022}" destId="{4F7A8FD6-5D11-4B25-88E0-09E9E19AD05D}" srcOrd="0" destOrd="0" parTransId="{37EC8B58-6CF8-41F8-B544-68D121BFFC90}" sibTransId="{76340CD0-3B38-4E3A-A03C-6255C3E4AF70}"/>
    <dgm:cxn modelId="{A2932C63-78B1-4F68-BDB7-5F058A085426}" srcId="{34F283E5-4828-4802-B73F-2D1B591EEF97}" destId="{98113B7A-97F2-4010-A3EA-C2C6E03ED1FE}" srcOrd="0" destOrd="0" parTransId="{6FF0FDC1-D598-4CA6-91B2-1A4708769CE6}" sibTransId="{CB01B153-DE0C-4F0E-91BB-AC27BA1AA013}"/>
    <dgm:cxn modelId="{5E23B666-EFB6-4D5C-8C3B-FEA1CD2B4C89}" type="presOf" srcId="{44E4D091-2050-4888-9ACA-96FBEDA75022}" destId="{3D75187C-3203-4779-9429-C624B5F27B99}" srcOrd="0" destOrd="0" presId="urn:microsoft.com/office/officeart/2005/8/layout/chevron2"/>
    <dgm:cxn modelId="{A1E74CDF-22B0-49B1-8636-17288F6A7DF1}" type="presParOf" srcId="{3D75187C-3203-4779-9429-C624B5F27B99}" destId="{998A717F-55C3-4D4A-8A70-43FB09595343}" srcOrd="0" destOrd="0" presId="urn:microsoft.com/office/officeart/2005/8/layout/chevron2"/>
    <dgm:cxn modelId="{EA3B9169-D14A-40EA-AB3E-6B0698A2FC1D}" type="presParOf" srcId="{998A717F-55C3-4D4A-8A70-43FB09595343}" destId="{4924DBA9-434D-4224-8C89-8A4FA553C316}" srcOrd="0" destOrd="0" presId="urn:microsoft.com/office/officeart/2005/8/layout/chevron2"/>
    <dgm:cxn modelId="{09890283-D326-4A22-BD3B-A756C95B5AD7}" type="presParOf" srcId="{998A717F-55C3-4D4A-8A70-43FB09595343}" destId="{4BB7B1CC-8EE2-44A0-B285-D88B5481BACC}" srcOrd="1" destOrd="0" presId="urn:microsoft.com/office/officeart/2005/8/layout/chevron2"/>
    <dgm:cxn modelId="{FCFF7820-B035-4B08-8908-48ECB73D359A}" type="presParOf" srcId="{3D75187C-3203-4779-9429-C624B5F27B99}" destId="{AFEF7CA2-1E2A-4810-BE23-3D87E22BCA7C}" srcOrd="1" destOrd="0" presId="urn:microsoft.com/office/officeart/2005/8/layout/chevron2"/>
    <dgm:cxn modelId="{0ECEA8F6-E4E9-4E95-AC4F-BA16EC85CD0B}" type="presParOf" srcId="{3D75187C-3203-4779-9429-C624B5F27B99}" destId="{6A96741C-98AE-4B87-A84D-53F4A589C3D9}" srcOrd="2" destOrd="0" presId="urn:microsoft.com/office/officeart/2005/8/layout/chevron2"/>
    <dgm:cxn modelId="{978DB8DA-F46A-4BCF-9C1C-BE02C0A7764D}" type="presParOf" srcId="{6A96741C-98AE-4B87-A84D-53F4A589C3D9}" destId="{EDDD83E6-3C2D-424E-ACC4-05D6A047FD19}" srcOrd="0" destOrd="0" presId="urn:microsoft.com/office/officeart/2005/8/layout/chevron2"/>
    <dgm:cxn modelId="{E73ECFCA-BAFB-4C17-903C-EA2B010519EF}" type="presParOf" srcId="{6A96741C-98AE-4B87-A84D-53F4A589C3D9}" destId="{8DA912A2-B145-4254-8CBF-6599BB8D6618}" srcOrd="1" destOrd="0" presId="urn:microsoft.com/office/officeart/2005/8/layout/chevron2"/>
    <dgm:cxn modelId="{7A8D2892-29ED-40D8-9B1A-C16C6BDD171E}" type="presParOf" srcId="{3D75187C-3203-4779-9429-C624B5F27B99}" destId="{33AA4491-CA6F-4E43-B57A-536E8B70FDE7}" srcOrd="3" destOrd="0" presId="urn:microsoft.com/office/officeart/2005/8/layout/chevron2"/>
    <dgm:cxn modelId="{422A9880-EFA3-48A1-A243-51B9E65E6B6F}" type="presParOf" srcId="{3D75187C-3203-4779-9429-C624B5F27B99}" destId="{1C620267-6E32-4060-904E-A56ABE73CB0D}" srcOrd="4" destOrd="0" presId="urn:microsoft.com/office/officeart/2005/8/layout/chevron2"/>
    <dgm:cxn modelId="{A34A6EC4-BD64-48AF-8D1D-3832CDA79F35}" type="presParOf" srcId="{1C620267-6E32-4060-904E-A56ABE73CB0D}" destId="{38C997A3-EB1E-4427-AC2D-51811887DC3D}" srcOrd="0" destOrd="0" presId="urn:microsoft.com/office/officeart/2005/8/layout/chevron2"/>
    <dgm:cxn modelId="{8A9B3BE0-D721-4A0A-B914-79E6DA87FE78}" type="presParOf" srcId="{1C620267-6E32-4060-904E-A56ABE73CB0D}" destId="{485069EA-4BA8-4B55-9C5A-34CC7F312093}" srcOrd="1" destOrd="0" presId="urn:microsoft.com/office/officeart/2005/8/layout/chevron2"/>
    <dgm:cxn modelId="{7DBBA91F-A277-419C-A397-D881DCD05CD6}" type="presParOf" srcId="{3D75187C-3203-4779-9429-C624B5F27B99}" destId="{3EE80E88-423E-4FC0-A4F9-0AEEA4E21BBC}" srcOrd="5" destOrd="0" presId="urn:microsoft.com/office/officeart/2005/8/layout/chevron2"/>
    <dgm:cxn modelId="{EAF3793F-3097-4ECD-83B3-C2DAFA95D411}" type="presParOf" srcId="{3D75187C-3203-4779-9429-C624B5F27B99}" destId="{B1711261-BC25-4188-B104-467A5BF8E700}" srcOrd="6" destOrd="0" presId="urn:microsoft.com/office/officeart/2005/8/layout/chevron2"/>
    <dgm:cxn modelId="{8CE9E1A6-39A1-4FEE-BA1F-F876FC65125F}" type="presParOf" srcId="{B1711261-BC25-4188-B104-467A5BF8E700}" destId="{7383ACE8-64F5-4D30-8CE0-295E5E5E8DE3}" srcOrd="0" destOrd="0" presId="urn:microsoft.com/office/officeart/2005/8/layout/chevron2"/>
    <dgm:cxn modelId="{89C2E2A4-5F36-47BA-9C7C-AB84DA5918BD}" type="presParOf" srcId="{B1711261-BC25-4188-B104-467A5BF8E700}" destId="{D2971776-4834-4402-A86A-AED40029AD16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E4D091-2050-4888-9ACA-96FBEDA75022}" type="doc">
      <dgm:prSet loTypeId="urn:microsoft.com/office/officeart/2005/8/layout/chevron2" loCatId="process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91DB6036-A811-49C3-AD17-9036BBCD65CC}">
      <dgm:prSet phldrT="[Текст]" custT="1"/>
      <dgm:spPr/>
      <dgm:t>
        <a:bodyPr/>
        <a:lstStyle/>
        <a:p>
          <a:endParaRPr lang="ru-RU" sz="2000" dirty="0"/>
        </a:p>
      </dgm:t>
    </dgm:pt>
    <dgm:pt modelId="{EECFDBA6-89AE-41BC-82D6-A469BDEC3D50}" type="parTrans" cxnId="{16E17BB3-2467-4C82-B2E3-4726B6E71114}">
      <dgm:prSet/>
      <dgm:spPr/>
      <dgm:t>
        <a:bodyPr/>
        <a:lstStyle/>
        <a:p>
          <a:endParaRPr lang="ru-RU"/>
        </a:p>
      </dgm:t>
    </dgm:pt>
    <dgm:pt modelId="{9226610A-CBBB-4D46-9E55-8A6AA710DE86}" type="sibTrans" cxnId="{16E17BB3-2467-4C82-B2E3-4726B6E71114}">
      <dgm:prSet/>
      <dgm:spPr/>
      <dgm:t>
        <a:bodyPr/>
        <a:lstStyle/>
        <a:p>
          <a:endParaRPr lang="ru-RU"/>
        </a:p>
      </dgm:t>
    </dgm:pt>
    <dgm:pt modelId="{ADC364C5-A761-498A-9C41-C2A23047CFC3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9FD047F8-DC71-4EE4-ACCB-D0EB57782824}" type="parTrans" cxnId="{96450752-87E1-4290-9834-2DA6A052268D}">
      <dgm:prSet/>
      <dgm:spPr/>
      <dgm:t>
        <a:bodyPr/>
        <a:lstStyle/>
        <a:p>
          <a:endParaRPr lang="ru-RU"/>
        </a:p>
      </dgm:t>
    </dgm:pt>
    <dgm:pt modelId="{3A54821F-EEF6-45C1-B2E0-6B53C2DACFEC}" type="sibTrans" cxnId="{96450752-87E1-4290-9834-2DA6A052268D}">
      <dgm:prSet/>
      <dgm:spPr/>
      <dgm:t>
        <a:bodyPr/>
        <a:lstStyle/>
        <a:p>
          <a:endParaRPr lang="ru-RU"/>
        </a:p>
      </dgm:t>
    </dgm:pt>
    <dgm:pt modelId="{62EEB8C7-80A3-4616-9540-6DDB45D3A4C9}">
      <dgm:prSet phldrT="[Текст]"/>
      <dgm:spPr/>
      <dgm:t>
        <a:bodyPr/>
        <a:lstStyle/>
        <a:p>
          <a:endParaRPr lang="ru-RU" sz="2100" dirty="0"/>
        </a:p>
      </dgm:t>
    </dgm:pt>
    <dgm:pt modelId="{09267E68-62FA-4D61-8765-D39C877505A6}" type="parTrans" cxnId="{C01FB91D-7DAB-4973-88B0-DF924AF5EEE4}">
      <dgm:prSet/>
      <dgm:spPr/>
      <dgm:t>
        <a:bodyPr/>
        <a:lstStyle/>
        <a:p>
          <a:endParaRPr lang="ru-RU"/>
        </a:p>
      </dgm:t>
    </dgm:pt>
    <dgm:pt modelId="{0A085241-B582-4246-9159-06A9B7F83FE5}" type="sibTrans" cxnId="{C01FB91D-7DAB-4973-88B0-DF924AF5EEE4}">
      <dgm:prSet/>
      <dgm:spPr/>
      <dgm:t>
        <a:bodyPr/>
        <a:lstStyle/>
        <a:p>
          <a:endParaRPr lang="ru-RU"/>
        </a:p>
      </dgm:t>
    </dgm:pt>
    <dgm:pt modelId="{4B03429F-A2CD-4AB3-9049-4246C3FE7803}">
      <dgm:prSet phldrT="[Текст]" custT="1"/>
      <dgm:spPr/>
      <dgm:t>
        <a:bodyPr/>
        <a:lstStyle/>
        <a:p>
          <a:r>
            <a:rPr lang="ru-RU" sz="2800" b="1" dirty="0" smtClean="0"/>
            <a:t>Предоставлять право выбора учебной задачи</a:t>
          </a:r>
          <a:endParaRPr lang="ru-RU" sz="2800" dirty="0"/>
        </a:p>
      </dgm:t>
    </dgm:pt>
    <dgm:pt modelId="{4AE985B8-978C-4141-9391-CD973D4948A7}" type="parTrans" cxnId="{E05E17A1-6E80-4ED9-9129-DD99FB588ECF}">
      <dgm:prSet/>
      <dgm:spPr/>
      <dgm:t>
        <a:bodyPr/>
        <a:lstStyle/>
        <a:p>
          <a:endParaRPr lang="ru-RU"/>
        </a:p>
      </dgm:t>
    </dgm:pt>
    <dgm:pt modelId="{4120B613-8D5A-4064-91F0-CE82269C60DC}" type="sibTrans" cxnId="{E05E17A1-6E80-4ED9-9129-DD99FB588ECF}">
      <dgm:prSet/>
      <dgm:spPr/>
      <dgm:t>
        <a:bodyPr/>
        <a:lstStyle/>
        <a:p>
          <a:endParaRPr lang="ru-RU"/>
        </a:p>
      </dgm:t>
    </dgm:pt>
    <dgm:pt modelId="{4F7A8FD6-5D11-4B25-88E0-09E9E19AD05D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76340CD0-3B38-4E3A-A03C-6255C3E4AF70}" type="sibTrans" cxnId="{20046032-DA2E-4674-B719-0AF2916120E6}">
      <dgm:prSet/>
      <dgm:spPr/>
      <dgm:t>
        <a:bodyPr/>
        <a:lstStyle/>
        <a:p>
          <a:endParaRPr lang="ru-RU"/>
        </a:p>
      </dgm:t>
    </dgm:pt>
    <dgm:pt modelId="{37EC8B58-6CF8-41F8-B544-68D121BFFC90}" type="parTrans" cxnId="{20046032-DA2E-4674-B719-0AF2916120E6}">
      <dgm:prSet/>
      <dgm:spPr/>
      <dgm:t>
        <a:bodyPr/>
        <a:lstStyle/>
        <a:p>
          <a:endParaRPr lang="ru-RU"/>
        </a:p>
      </dgm:t>
    </dgm:pt>
    <dgm:pt modelId="{1ECADF46-E1D5-4B37-A3D1-CAD45BC948AD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A645D1E1-2E3A-45D4-9DFD-7DFEC53EE84F}" type="parTrans" cxnId="{E9275B28-AD1E-4CC9-BDC6-D0E4554E23C0}">
      <dgm:prSet/>
      <dgm:spPr/>
      <dgm:t>
        <a:bodyPr/>
        <a:lstStyle/>
        <a:p>
          <a:endParaRPr lang="ru-RU"/>
        </a:p>
      </dgm:t>
    </dgm:pt>
    <dgm:pt modelId="{6DE72463-94B1-44DD-AD43-BB1E90A33546}" type="sibTrans" cxnId="{E9275B28-AD1E-4CC9-BDC6-D0E4554E23C0}">
      <dgm:prSet/>
      <dgm:spPr/>
      <dgm:t>
        <a:bodyPr/>
        <a:lstStyle/>
        <a:p>
          <a:endParaRPr lang="ru-RU"/>
        </a:p>
      </dgm:t>
    </dgm:pt>
    <dgm:pt modelId="{FC0BE217-7C4A-4738-89D1-32CF7F6F505A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AF745F6B-3A68-458C-A84A-981EC68C774D}" type="sibTrans" cxnId="{BADF89DD-9299-44D1-B7EE-1C595CB41BAB}">
      <dgm:prSet/>
      <dgm:spPr/>
      <dgm:t>
        <a:bodyPr/>
        <a:lstStyle/>
        <a:p>
          <a:endParaRPr lang="ru-RU"/>
        </a:p>
      </dgm:t>
    </dgm:pt>
    <dgm:pt modelId="{F7939C94-1418-47AF-B805-9F2C70778BCE}" type="parTrans" cxnId="{BADF89DD-9299-44D1-B7EE-1C595CB41BAB}">
      <dgm:prSet/>
      <dgm:spPr/>
      <dgm:t>
        <a:bodyPr/>
        <a:lstStyle/>
        <a:p>
          <a:endParaRPr lang="ru-RU"/>
        </a:p>
      </dgm:t>
    </dgm:pt>
    <dgm:pt modelId="{FEA6AB56-11B5-4477-89FA-92163EBA361B}">
      <dgm:prSet custT="1"/>
      <dgm:spPr/>
      <dgm:t>
        <a:bodyPr/>
        <a:lstStyle/>
        <a:p>
          <a:r>
            <a:rPr lang="ru-RU" sz="2400" b="1" dirty="0" smtClean="0"/>
            <a:t>Стараться избегать установления временных ограничений </a:t>
          </a:r>
          <a:endParaRPr lang="ru-RU" sz="2400" b="1" dirty="0"/>
        </a:p>
      </dgm:t>
    </dgm:pt>
    <dgm:pt modelId="{5A3AC7BA-8C3E-46F4-A198-AD907F7AB382}" type="parTrans" cxnId="{D0E68903-EF7C-4E33-9933-D606B5EB4854}">
      <dgm:prSet/>
      <dgm:spPr/>
      <dgm:t>
        <a:bodyPr/>
        <a:lstStyle/>
        <a:p>
          <a:endParaRPr lang="ru-RU"/>
        </a:p>
      </dgm:t>
    </dgm:pt>
    <dgm:pt modelId="{8C25A1EB-50F9-43CA-AAB9-F74CAE262EED}" type="sibTrans" cxnId="{D0E68903-EF7C-4E33-9933-D606B5EB4854}">
      <dgm:prSet/>
      <dgm:spPr/>
      <dgm:t>
        <a:bodyPr/>
        <a:lstStyle/>
        <a:p>
          <a:endParaRPr lang="ru-RU"/>
        </a:p>
      </dgm:t>
    </dgm:pt>
    <dgm:pt modelId="{C99E6345-0BD4-4623-933A-9B2404576271}">
      <dgm:prSet custT="1"/>
      <dgm:spPr/>
      <dgm:t>
        <a:bodyPr/>
        <a:lstStyle/>
        <a:p>
          <a:r>
            <a:rPr lang="ru-RU" sz="2800" b="1" dirty="0" smtClean="0"/>
            <a:t>Регулировать уровень сложности заданий</a:t>
          </a:r>
          <a:endParaRPr lang="ru-RU" sz="2800" b="1" dirty="0"/>
        </a:p>
      </dgm:t>
    </dgm:pt>
    <dgm:pt modelId="{4D44362D-30CC-4BC5-86D7-652CAD02F05B}" type="parTrans" cxnId="{99801461-5D0C-455B-92FD-33B84B107B88}">
      <dgm:prSet/>
      <dgm:spPr/>
      <dgm:t>
        <a:bodyPr/>
        <a:lstStyle/>
        <a:p>
          <a:endParaRPr lang="ru-RU"/>
        </a:p>
      </dgm:t>
    </dgm:pt>
    <dgm:pt modelId="{E284A8F0-2DA3-4087-A170-804AAEF3C22F}" type="sibTrans" cxnId="{99801461-5D0C-455B-92FD-33B84B107B88}">
      <dgm:prSet/>
      <dgm:spPr/>
      <dgm:t>
        <a:bodyPr/>
        <a:lstStyle/>
        <a:p>
          <a:endParaRPr lang="ru-RU"/>
        </a:p>
      </dgm:t>
    </dgm:pt>
    <dgm:pt modelId="{6F9C861C-5B6B-406A-B72B-34B1C008FD01}">
      <dgm:prSet custT="1"/>
      <dgm:spPr/>
      <dgm:t>
        <a:bodyPr/>
        <a:lstStyle/>
        <a:p>
          <a:r>
            <a:rPr lang="ru-RU" sz="2400" b="1" dirty="0" smtClean="0"/>
            <a:t>Подбирать учебные задания с элементом новизны и непредсказуемости</a:t>
          </a:r>
          <a:endParaRPr lang="ru-RU" sz="2400" b="1" dirty="0"/>
        </a:p>
      </dgm:t>
    </dgm:pt>
    <dgm:pt modelId="{73CCFC82-DFF3-47CD-92C7-0926114BA06C}" type="parTrans" cxnId="{CFFECF99-FE08-4DCE-A737-CB1EB64D2446}">
      <dgm:prSet/>
      <dgm:spPr/>
      <dgm:t>
        <a:bodyPr/>
        <a:lstStyle/>
        <a:p>
          <a:endParaRPr lang="ru-RU"/>
        </a:p>
      </dgm:t>
    </dgm:pt>
    <dgm:pt modelId="{39DCAABC-91EC-49C3-9D1F-1FFA1D892080}" type="sibTrans" cxnId="{CFFECF99-FE08-4DCE-A737-CB1EB64D2446}">
      <dgm:prSet/>
      <dgm:spPr/>
      <dgm:t>
        <a:bodyPr/>
        <a:lstStyle/>
        <a:p>
          <a:endParaRPr lang="ru-RU"/>
        </a:p>
      </dgm:t>
    </dgm:pt>
    <dgm:pt modelId="{3D75187C-3203-4779-9429-C624B5F27B99}" type="pres">
      <dgm:prSet presAssocID="{44E4D091-2050-4888-9ACA-96FBEDA750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A717F-55C3-4D4A-8A70-43FB09595343}" type="pres">
      <dgm:prSet presAssocID="{4F7A8FD6-5D11-4B25-88E0-09E9E19AD05D}" presName="composite" presStyleCnt="0"/>
      <dgm:spPr/>
    </dgm:pt>
    <dgm:pt modelId="{4924DBA9-434D-4224-8C89-8A4FA553C316}" type="pres">
      <dgm:prSet presAssocID="{4F7A8FD6-5D11-4B25-88E0-09E9E19AD05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7B1CC-8EE2-44A0-B285-D88B5481BACC}" type="pres">
      <dgm:prSet presAssocID="{4F7A8FD6-5D11-4B25-88E0-09E9E19AD05D}" presName="descendantText" presStyleLbl="alignAcc1" presStyleIdx="0" presStyleCnt="4" custScaleY="131668" custLinFactNeighborX="-61" custLinFactNeighborY="3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F7CA2-1E2A-4810-BE23-3D87E22BCA7C}" type="pres">
      <dgm:prSet presAssocID="{76340CD0-3B38-4E3A-A03C-6255C3E4AF70}" presName="sp" presStyleCnt="0"/>
      <dgm:spPr/>
    </dgm:pt>
    <dgm:pt modelId="{6A96741C-98AE-4B87-A84D-53F4A589C3D9}" type="pres">
      <dgm:prSet presAssocID="{ADC364C5-A761-498A-9C41-C2A23047CFC3}" presName="composite" presStyleCnt="0"/>
      <dgm:spPr/>
    </dgm:pt>
    <dgm:pt modelId="{EDDD83E6-3C2D-424E-ACC4-05D6A047FD19}" type="pres">
      <dgm:prSet presAssocID="{ADC364C5-A761-498A-9C41-C2A23047CFC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912A2-B145-4254-8CBF-6599BB8D6618}" type="pres">
      <dgm:prSet presAssocID="{ADC364C5-A761-498A-9C41-C2A23047CFC3}" presName="descendantText" presStyleLbl="alignAcc1" presStyleIdx="1" presStyleCnt="4" custLinFactNeighborX="-61" custLinFactNeighborY="5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4491-CA6F-4E43-B57A-536E8B70FDE7}" type="pres">
      <dgm:prSet presAssocID="{3A54821F-EEF6-45C1-B2E0-6B53C2DACFEC}" presName="sp" presStyleCnt="0"/>
      <dgm:spPr/>
    </dgm:pt>
    <dgm:pt modelId="{1C620267-6E32-4060-904E-A56ABE73CB0D}" type="pres">
      <dgm:prSet presAssocID="{FC0BE217-7C4A-4738-89D1-32CF7F6F505A}" presName="composite" presStyleCnt="0"/>
      <dgm:spPr/>
    </dgm:pt>
    <dgm:pt modelId="{38C997A3-EB1E-4427-AC2D-51811887DC3D}" type="pres">
      <dgm:prSet presAssocID="{FC0BE217-7C4A-4738-89D1-32CF7F6F505A}" presName="parentText" presStyleLbl="alignNode1" presStyleIdx="2" presStyleCnt="4" custLinFactNeighborX="-2382" custLinFactNeighborY="-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069EA-4BA8-4B55-9C5A-34CC7F312093}" type="pres">
      <dgm:prSet presAssocID="{FC0BE217-7C4A-4738-89D1-32CF7F6F505A}" presName="descendantText" presStyleLbl="alignAcc1" presStyleIdx="2" presStyleCnt="4" custLinFactNeighborX="-61" custLinFactNeighborY="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99E50-1D4E-4D02-8315-EE285EDCE04E}" type="pres">
      <dgm:prSet presAssocID="{AF745F6B-3A68-458C-A84A-981EC68C774D}" presName="sp" presStyleCnt="0"/>
      <dgm:spPr/>
    </dgm:pt>
    <dgm:pt modelId="{0ABBA010-79F8-4ECF-8FB0-3763BB9E4212}" type="pres">
      <dgm:prSet presAssocID="{1ECADF46-E1D5-4B37-A3D1-CAD45BC948AD}" presName="composite" presStyleCnt="0"/>
      <dgm:spPr/>
    </dgm:pt>
    <dgm:pt modelId="{D8C60823-FFBD-4F33-BEA0-EB4A075FCD96}" type="pres">
      <dgm:prSet presAssocID="{1ECADF46-E1D5-4B37-A3D1-CAD45BC948AD}" presName="parentText" presStyleLbl="alignNode1" presStyleIdx="3" presStyleCnt="4" custLinFactNeighborX="-3112" custLinFactNeighborY="-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D2FCE-ED80-446D-AC46-F5C87263FDB5}" type="pres">
      <dgm:prSet presAssocID="{1ECADF46-E1D5-4B37-A3D1-CAD45BC948AD}" presName="descendantText" presStyleLbl="alignAcc1" presStyleIdx="3" presStyleCnt="4" custLinFactNeighborX="-2237" custLinFactNeighborY="19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A7ABF-47C3-49E4-A6FE-4C3A895B7EA9}" type="presOf" srcId="{62EEB8C7-80A3-4616-9540-6DDB45D3A4C9}" destId="{8DA912A2-B145-4254-8CBF-6599BB8D6618}" srcOrd="0" destOrd="0" presId="urn:microsoft.com/office/officeart/2005/8/layout/chevron2"/>
    <dgm:cxn modelId="{A21F46AB-ED17-4226-9141-DC1BD5ACBC61}" type="presOf" srcId="{FC0BE217-7C4A-4738-89D1-32CF7F6F505A}" destId="{38C997A3-EB1E-4427-AC2D-51811887DC3D}" srcOrd="0" destOrd="0" presId="urn:microsoft.com/office/officeart/2005/8/layout/chevron2"/>
    <dgm:cxn modelId="{B8848176-37A0-4414-8B5C-C3A8353EA141}" type="presOf" srcId="{ADC364C5-A761-498A-9C41-C2A23047CFC3}" destId="{EDDD83E6-3C2D-424E-ACC4-05D6A047FD19}" srcOrd="0" destOrd="0" presId="urn:microsoft.com/office/officeart/2005/8/layout/chevron2"/>
    <dgm:cxn modelId="{FDD9D6F3-C308-4361-AF63-EC1972E3EA09}" type="presOf" srcId="{C99E6345-0BD4-4623-933A-9B2404576271}" destId="{8DA912A2-B145-4254-8CBF-6599BB8D6618}" srcOrd="0" destOrd="1" presId="urn:microsoft.com/office/officeart/2005/8/layout/chevron2"/>
    <dgm:cxn modelId="{876A5C66-E5CA-4B15-A90E-C842CFFA619C}" type="presOf" srcId="{4B03429F-A2CD-4AB3-9049-4246C3FE7803}" destId="{485069EA-4BA8-4B55-9C5A-34CC7F312093}" srcOrd="0" destOrd="0" presId="urn:microsoft.com/office/officeart/2005/8/layout/chevron2"/>
    <dgm:cxn modelId="{99801461-5D0C-455B-92FD-33B84B107B88}" srcId="{ADC364C5-A761-498A-9C41-C2A23047CFC3}" destId="{C99E6345-0BD4-4623-933A-9B2404576271}" srcOrd="1" destOrd="0" parTransId="{4D44362D-30CC-4BC5-86D7-652CAD02F05B}" sibTransId="{E284A8F0-2DA3-4087-A170-804AAEF3C22F}"/>
    <dgm:cxn modelId="{E9275B28-AD1E-4CC9-BDC6-D0E4554E23C0}" srcId="{44E4D091-2050-4888-9ACA-96FBEDA75022}" destId="{1ECADF46-E1D5-4B37-A3D1-CAD45BC948AD}" srcOrd="3" destOrd="0" parTransId="{A645D1E1-2E3A-45D4-9DFD-7DFEC53EE84F}" sibTransId="{6DE72463-94B1-44DD-AD43-BB1E90A33546}"/>
    <dgm:cxn modelId="{E05E17A1-6E80-4ED9-9129-DD99FB588ECF}" srcId="{FC0BE217-7C4A-4738-89D1-32CF7F6F505A}" destId="{4B03429F-A2CD-4AB3-9049-4246C3FE7803}" srcOrd="0" destOrd="0" parTransId="{4AE985B8-978C-4141-9391-CD973D4948A7}" sibTransId="{4120B613-8D5A-4064-91F0-CE82269C60DC}"/>
    <dgm:cxn modelId="{6D95E01C-93DD-4854-B28C-1364E3571262}" type="presOf" srcId="{91DB6036-A811-49C3-AD17-9036BBCD65CC}" destId="{4BB7B1CC-8EE2-44A0-B285-D88B5481BACC}" srcOrd="0" destOrd="0" presId="urn:microsoft.com/office/officeart/2005/8/layout/chevron2"/>
    <dgm:cxn modelId="{BADF89DD-9299-44D1-B7EE-1C595CB41BAB}" srcId="{44E4D091-2050-4888-9ACA-96FBEDA75022}" destId="{FC0BE217-7C4A-4738-89D1-32CF7F6F505A}" srcOrd="2" destOrd="0" parTransId="{F7939C94-1418-47AF-B805-9F2C70778BCE}" sibTransId="{AF745F6B-3A68-458C-A84A-981EC68C774D}"/>
    <dgm:cxn modelId="{38D22A52-7C21-4EBA-AE4A-13B8B82BD115}" type="presOf" srcId="{1ECADF46-E1D5-4B37-A3D1-CAD45BC948AD}" destId="{D8C60823-FFBD-4F33-BEA0-EB4A075FCD96}" srcOrd="0" destOrd="0" presId="urn:microsoft.com/office/officeart/2005/8/layout/chevron2"/>
    <dgm:cxn modelId="{C01FB91D-7DAB-4973-88B0-DF924AF5EEE4}" srcId="{ADC364C5-A761-498A-9C41-C2A23047CFC3}" destId="{62EEB8C7-80A3-4616-9540-6DDB45D3A4C9}" srcOrd="0" destOrd="0" parTransId="{09267E68-62FA-4D61-8765-D39C877505A6}" sibTransId="{0A085241-B582-4246-9159-06A9B7F83FE5}"/>
    <dgm:cxn modelId="{218065C0-CD43-499B-9610-9617BA4C65A0}" type="presOf" srcId="{44E4D091-2050-4888-9ACA-96FBEDA75022}" destId="{3D75187C-3203-4779-9429-C624B5F27B99}" srcOrd="0" destOrd="0" presId="urn:microsoft.com/office/officeart/2005/8/layout/chevron2"/>
    <dgm:cxn modelId="{CFFECF99-FE08-4DCE-A737-CB1EB64D2446}" srcId="{1ECADF46-E1D5-4B37-A3D1-CAD45BC948AD}" destId="{6F9C861C-5B6B-406A-B72B-34B1C008FD01}" srcOrd="0" destOrd="0" parTransId="{73CCFC82-DFF3-47CD-92C7-0926114BA06C}" sibTransId="{39DCAABC-91EC-49C3-9D1F-1FFA1D892080}"/>
    <dgm:cxn modelId="{6E698FBD-61A5-48B5-A447-18209A76A527}" type="presOf" srcId="{4F7A8FD6-5D11-4B25-88E0-09E9E19AD05D}" destId="{4924DBA9-434D-4224-8C89-8A4FA553C316}" srcOrd="0" destOrd="0" presId="urn:microsoft.com/office/officeart/2005/8/layout/chevron2"/>
    <dgm:cxn modelId="{96450752-87E1-4290-9834-2DA6A052268D}" srcId="{44E4D091-2050-4888-9ACA-96FBEDA75022}" destId="{ADC364C5-A761-498A-9C41-C2A23047CFC3}" srcOrd="1" destOrd="0" parTransId="{9FD047F8-DC71-4EE4-ACCB-D0EB57782824}" sibTransId="{3A54821F-EEF6-45C1-B2E0-6B53C2DACFEC}"/>
    <dgm:cxn modelId="{D0E68903-EF7C-4E33-9933-D606B5EB4854}" srcId="{4F7A8FD6-5D11-4B25-88E0-09E9E19AD05D}" destId="{FEA6AB56-11B5-4477-89FA-92163EBA361B}" srcOrd="1" destOrd="0" parTransId="{5A3AC7BA-8C3E-46F4-A198-AD907F7AB382}" sibTransId="{8C25A1EB-50F9-43CA-AAB9-F74CAE262EED}"/>
    <dgm:cxn modelId="{16E17BB3-2467-4C82-B2E3-4726B6E71114}" srcId="{4F7A8FD6-5D11-4B25-88E0-09E9E19AD05D}" destId="{91DB6036-A811-49C3-AD17-9036BBCD65CC}" srcOrd="0" destOrd="0" parTransId="{EECFDBA6-89AE-41BC-82D6-A469BDEC3D50}" sibTransId="{9226610A-CBBB-4D46-9E55-8A6AA710DE86}"/>
    <dgm:cxn modelId="{2913E96B-BCB3-435D-86CF-4F3A6A293CD9}" type="presOf" srcId="{6F9C861C-5B6B-406A-B72B-34B1C008FD01}" destId="{8FCD2FCE-ED80-446D-AC46-F5C87263FDB5}" srcOrd="0" destOrd="0" presId="urn:microsoft.com/office/officeart/2005/8/layout/chevron2"/>
    <dgm:cxn modelId="{8302FD06-A527-4FC7-862B-BCB02D24EEB0}" type="presOf" srcId="{FEA6AB56-11B5-4477-89FA-92163EBA361B}" destId="{4BB7B1CC-8EE2-44A0-B285-D88B5481BACC}" srcOrd="0" destOrd="1" presId="urn:microsoft.com/office/officeart/2005/8/layout/chevron2"/>
    <dgm:cxn modelId="{20046032-DA2E-4674-B719-0AF2916120E6}" srcId="{44E4D091-2050-4888-9ACA-96FBEDA75022}" destId="{4F7A8FD6-5D11-4B25-88E0-09E9E19AD05D}" srcOrd="0" destOrd="0" parTransId="{37EC8B58-6CF8-41F8-B544-68D121BFFC90}" sibTransId="{76340CD0-3B38-4E3A-A03C-6255C3E4AF70}"/>
    <dgm:cxn modelId="{31C677E8-B822-4109-95D2-5AEE4E72D09B}" type="presParOf" srcId="{3D75187C-3203-4779-9429-C624B5F27B99}" destId="{998A717F-55C3-4D4A-8A70-43FB09595343}" srcOrd="0" destOrd="0" presId="urn:microsoft.com/office/officeart/2005/8/layout/chevron2"/>
    <dgm:cxn modelId="{5C5999DD-D084-4AF0-8202-D714AE9F960D}" type="presParOf" srcId="{998A717F-55C3-4D4A-8A70-43FB09595343}" destId="{4924DBA9-434D-4224-8C89-8A4FA553C316}" srcOrd="0" destOrd="0" presId="urn:microsoft.com/office/officeart/2005/8/layout/chevron2"/>
    <dgm:cxn modelId="{F93A629C-010B-45E6-A074-5D93DE984DD5}" type="presParOf" srcId="{998A717F-55C3-4D4A-8A70-43FB09595343}" destId="{4BB7B1CC-8EE2-44A0-B285-D88B5481BACC}" srcOrd="1" destOrd="0" presId="urn:microsoft.com/office/officeart/2005/8/layout/chevron2"/>
    <dgm:cxn modelId="{4DF261BE-5AF7-4ED4-A09E-EA7E5C7BE899}" type="presParOf" srcId="{3D75187C-3203-4779-9429-C624B5F27B99}" destId="{AFEF7CA2-1E2A-4810-BE23-3D87E22BCA7C}" srcOrd="1" destOrd="0" presId="urn:microsoft.com/office/officeart/2005/8/layout/chevron2"/>
    <dgm:cxn modelId="{5734EA6E-46A2-4D72-8774-3724A68369FA}" type="presParOf" srcId="{3D75187C-3203-4779-9429-C624B5F27B99}" destId="{6A96741C-98AE-4B87-A84D-53F4A589C3D9}" srcOrd="2" destOrd="0" presId="urn:microsoft.com/office/officeart/2005/8/layout/chevron2"/>
    <dgm:cxn modelId="{611DCC01-ED0D-4DBC-BEE0-F54F57F3939D}" type="presParOf" srcId="{6A96741C-98AE-4B87-A84D-53F4A589C3D9}" destId="{EDDD83E6-3C2D-424E-ACC4-05D6A047FD19}" srcOrd="0" destOrd="0" presId="urn:microsoft.com/office/officeart/2005/8/layout/chevron2"/>
    <dgm:cxn modelId="{EB86404A-07D9-47F7-96BA-134017AC359B}" type="presParOf" srcId="{6A96741C-98AE-4B87-A84D-53F4A589C3D9}" destId="{8DA912A2-B145-4254-8CBF-6599BB8D6618}" srcOrd="1" destOrd="0" presId="urn:microsoft.com/office/officeart/2005/8/layout/chevron2"/>
    <dgm:cxn modelId="{4FFB8248-C45E-46B7-ADEF-9A96099238A1}" type="presParOf" srcId="{3D75187C-3203-4779-9429-C624B5F27B99}" destId="{33AA4491-CA6F-4E43-B57A-536E8B70FDE7}" srcOrd="3" destOrd="0" presId="urn:microsoft.com/office/officeart/2005/8/layout/chevron2"/>
    <dgm:cxn modelId="{2AE72FB8-1373-44CD-B0D7-AD50915524D9}" type="presParOf" srcId="{3D75187C-3203-4779-9429-C624B5F27B99}" destId="{1C620267-6E32-4060-904E-A56ABE73CB0D}" srcOrd="4" destOrd="0" presId="urn:microsoft.com/office/officeart/2005/8/layout/chevron2"/>
    <dgm:cxn modelId="{418A646C-9D88-4757-A3FB-38E0715A5EDF}" type="presParOf" srcId="{1C620267-6E32-4060-904E-A56ABE73CB0D}" destId="{38C997A3-EB1E-4427-AC2D-51811887DC3D}" srcOrd="0" destOrd="0" presId="urn:microsoft.com/office/officeart/2005/8/layout/chevron2"/>
    <dgm:cxn modelId="{3BD30F1A-5632-4A50-83F7-22F5761F6820}" type="presParOf" srcId="{1C620267-6E32-4060-904E-A56ABE73CB0D}" destId="{485069EA-4BA8-4B55-9C5A-34CC7F312093}" srcOrd="1" destOrd="0" presId="urn:microsoft.com/office/officeart/2005/8/layout/chevron2"/>
    <dgm:cxn modelId="{4D89C83E-9F5A-4639-8881-3EC87971919D}" type="presParOf" srcId="{3D75187C-3203-4779-9429-C624B5F27B99}" destId="{53399E50-1D4E-4D02-8315-EE285EDCE04E}" srcOrd="5" destOrd="0" presId="urn:microsoft.com/office/officeart/2005/8/layout/chevron2"/>
    <dgm:cxn modelId="{608E5F2C-A4FA-4A33-BF73-D08F5E9B17E4}" type="presParOf" srcId="{3D75187C-3203-4779-9429-C624B5F27B99}" destId="{0ABBA010-79F8-4ECF-8FB0-3763BB9E4212}" srcOrd="6" destOrd="0" presId="urn:microsoft.com/office/officeart/2005/8/layout/chevron2"/>
    <dgm:cxn modelId="{4D7464EB-FEE6-431B-A26F-DBDA1DC9E813}" type="presParOf" srcId="{0ABBA010-79F8-4ECF-8FB0-3763BB9E4212}" destId="{D8C60823-FFBD-4F33-BEA0-EB4A075FCD96}" srcOrd="0" destOrd="0" presId="urn:microsoft.com/office/officeart/2005/8/layout/chevron2"/>
    <dgm:cxn modelId="{21FDE681-31D6-4FB4-8414-1636C6CB1F42}" type="presParOf" srcId="{0ABBA010-79F8-4ECF-8FB0-3763BB9E4212}" destId="{8FCD2FCE-ED80-446D-AC46-F5C87263FDB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3B33-61E1-476D-AB4F-91BA6CE833C5}" type="datetimeFigureOut">
              <a:rPr lang="ru-RU" smtClean="0"/>
              <a:pPr/>
              <a:t>31.10.2008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1D320-1B54-4FD3-A7E7-46256536F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40AF-F4A0-4DA4-9A83-62F5A59D76E0}" type="datetimeFigureOut">
              <a:rPr lang="ru-RU" smtClean="0"/>
              <a:pPr/>
              <a:t>31.10.2008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15B54-DD18-4683-B939-77BF487F61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5B54-DD18-4683-B939-77BF487F61C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5B54-DD18-4683-B939-77BF487F61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15B54-DD18-4683-B939-77BF487F61C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609600"/>
          </a:xfrm>
        </p:spPr>
        <p:txBody>
          <a:bodyPr/>
          <a:lstStyle>
            <a:lvl1pPr algn="ctr">
              <a:defRPr sz="4800">
                <a:solidFill>
                  <a:srgbClr val="0066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304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0066CC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8D2375-F564-4A05-944B-6D6E560107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9C8A9-AB91-45BB-BCF6-999524909A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10450" y="533400"/>
            <a:ext cx="17335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504825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9F94-1138-408E-A0C4-E5F79F4AFA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934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09800" y="1066800"/>
            <a:ext cx="33909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3100" y="1066800"/>
            <a:ext cx="33909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7056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7056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fld id="{03AEC86F-BA5A-481A-B9D5-C0A31D4096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72AE-39C1-4FFA-9536-772189D081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2F06-332F-468C-96B0-80694E0E2D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066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53100" y="1066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2B433-0DA8-4835-A271-356B641165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08209-ED80-48A4-B025-F7DEF1F35E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E805-AC6D-4A54-BD8D-0DCE908668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C95A7-96D6-4242-BCA7-384B7F86EF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CF01F-D950-417F-8E1E-9758CB145A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3988C-A2CF-4868-A5A5-9840F2500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0668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7056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705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CEA482D5-0744-4062-A3D9-F3A99088219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be-BY" sz="6000" dirty="0" smtClean="0"/>
              <a:t>Современный урок</a:t>
            </a:r>
            <a:endParaRPr lang="en-US" sz="60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2857496"/>
            <a:ext cx="5429288" cy="1714512"/>
          </a:xfrm>
        </p:spPr>
        <p:txBody>
          <a:bodyPr/>
          <a:lstStyle/>
          <a:p>
            <a:r>
              <a:rPr lang="be-BY" sz="3200" dirty="0" smtClean="0">
                <a:solidFill>
                  <a:schemeClr val="bg1"/>
                </a:solidFill>
              </a:rPr>
              <a:t>Домашнее задание:</a:t>
            </a:r>
          </a:p>
          <a:p>
            <a:r>
              <a:rPr lang="be-BY" sz="3200" dirty="0">
                <a:solidFill>
                  <a:schemeClr val="bg1"/>
                </a:solidFill>
              </a:rPr>
              <a:t>д</a:t>
            </a:r>
            <a:r>
              <a:rPr lang="be-BY" sz="3200" dirty="0" smtClean="0">
                <a:solidFill>
                  <a:schemeClr val="bg1"/>
                </a:solidFill>
              </a:rPr>
              <a:t>озировка, виды и приёмы проверки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be-BY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8D2375-F564-4A05-944B-6D6E5601077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10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857232"/>
            <a:ext cx="67151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Первый уровень - ОБЯЗАТЕЛЬНЫЙ МИНИМУМ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r>
              <a:rPr lang="ru-RU" sz="3600" dirty="0" smtClean="0"/>
              <a:t> </a:t>
            </a:r>
            <a:r>
              <a:rPr lang="ru-RU" sz="3600" dirty="0"/>
              <a:t>Главное свойство этого задания: оно должно быть абсолютно понятно и посильно любому ученику, за обучение которого Вы беретесь.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71546"/>
            <a:ext cx="6715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Второй уровень - ТРЕНИРОВОЧНЫЙ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/>
              <a:t>Его выполняют ученики, которые желают хорошо знать предмет и без особой трудности осваивают программу. По усмотрению учителя эти ученики могут освобождаться от задания первого вида.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429396"/>
            <a:ext cx="1905000" cy="15240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00108"/>
            <a:ext cx="6715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Третий уровень </a:t>
            </a:r>
            <a:r>
              <a:rPr lang="ru-RU" sz="3200" dirty="0" smtClean="0"/>
              <a:t>– </a:t>
            </a:r>
          </a:p>
          <a:p>
            <a:pPr algn="ctr"/>
            <a:r>
              <a:rPr lang="ru-RU" sz="3200" dirty="0" smtClean="0"/>
              <a:t>ТВОРЧЕСКОЕ </a:t>
            </a:r>
            <a:r>
              <a:rPr lang="ru-RU" sz="3200" dirty="0"/>
              <a:t>ЗАДАНИЕ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 smtClean="0"/>
              <a:t> </a:t>
            </a:r>
            <a:r>
              <a:rPr lang="ru-RU" sz="3200" dirty="0"/>
              <a:t>Используется учителем или нет в зависимости от темы урока, подготовленности класса. Обычно оно выполняется на добровольных началах и стимулируется учителем высокой оценкой и похвалой.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0892" y="6357958"/>
            <a:ext cx="1905000" cy="15240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13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071546"/>
            <a:ext cx="67151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Специалисты отмечают, </a:t>
            </a:r>
            <a:endParaRPr lang="ru-RU" sz="4000" dirty="0" smtClean="0"/>
          </a:p>
          <a:p>
            <a:r>
              <a:rPr lang="ru-RU" sz="4000" dirty="0" smtClean="0"/>
              <a:t>что </a:t>
            </a:r>
            <a:r>
              <a:rPr lang="ru-RU" sz="4000" dirty="0"/>
              <a:t>общепринятая родительская установка детям </a:t>
            </a:r>
            <a:r>
              <a:rPr lang="ru-RU" sz="4000" dirty="0" smtClean="0"/>
              <a:t>—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вначале выполни письменные задания, а потом устные истощает силы ребенка.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14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857232"/>
            <a:ext cx="6143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Самые благоприятные месяцы в учебном году — </a:t>
            </a:r>
            <a:endParaRPr lang="ru-RU" sz="4000" dirty="0" smtClean="0"/>
          </a:p>
          <a:p>
            <a:pPr algn="ctr"/>
            <a:r>
              <a:rPr lang="ru-RU" sz="4000" dirty="0" smtClean="0"/>
              <a:t>октябрь </a:t>
            </a:r>
            <a:r>
              <a:rPr lang="ru-RU" sz="4000" dirty="0"/>
              <a:t>и ноябрь. </a:t>
            </a:r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Самые </a:t>
            </a:r>
            <a:r>
              <a:rPr lang="ru-RU" sz="4000" dirty="0"/>
              <a:t>неблагоприятные — весенние месяцы, поскольку силы ребенка на исходе. 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15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214546" y="500042"/>
          <a:ext cx="692945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16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571480"/>
          <a:ext cx="733428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17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642918"/>
          <a:ext cx="73342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14346" y="2143116"/>
            <a:ext cx="7215206" cy="3143272"/>
          </a:xfrm>
        </p:spPr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  <a:latin typeface="Bookman Old Style" pitchFamily="18" charset="0"/>
              </a:rPr>
              <a:t>Банк приёмов</a:t>
            </a:r>
            <a:endParaRPr lang="en-US" sz="4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58016" y="6429396"/>
            <a:ext cx="1905000" cy="152400"/>
          </a:xfrm>
        </p:spPr>
        <p:txBody>
          <a:bodyPr/>
          <a:lstStyle/>
          <a:p>
            <a:fld id="{228D2375-F564-4A05-944B-6D6E56010775}" type="slidenum">
              <a:rPr lang="en-US" sz="1600" smtClean="0"/>
              <a:pPr/>
              <a:t>18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19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000232" y="357167"/>
            <a:ext cx="664373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ЗАДАНИЕ МАССИВОМ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1: любой из уровней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д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/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з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учитель может задавать массивом.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/>
          </a:p>
          <a:p>
            <a:pPr indent="450850" algn="just" eaLnBrk="0" hangingPunct="0"/>
            <a:r>
              <a:rPr lang="ru-RU" sz="3600" b="1" i="1" dirty="0">
                <a:ea typeface="Times New Roman" pitchFamily="18" charset="0"/>
              </a:rPr>
              <a:t>2: задается большой массив задач сразу – в рамках изучаемой или повторяемой темы.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071538" y="285728"/>
          <a:ext cx="778674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239000" y="6286520"/>
            <a:ext cx="1905000" cy="57148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20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ОСОБОЕ ЗАДАНИЕ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ОСОБОЕ ЗАДАНИЕ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ОСОБОЕ ЗАДАНИЕ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57166"/>
            <a:ext cx="64294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4000" b="1" dirty="0">
                <a:ea typeface="Times New Roman" pitchFamily="18" charset="0"/>
              </a:rPr>
              <a:t>ОСОБОЕ </a:t>
            </a:r>
            <a:r>
              <a:rPr lang="ru-RU" sz="4000" b="1" dirty="0" smtClean="0">
                <a:ea typeface="Times New Roman" pitchFamily="18" charset="0"/>
              </a:rPr>
              <a:t>ЗАДАНИЕ</a:t>
            </a:r>
          </a:p>
          <a:p>
            <a:pPr indent="450850" algn="just"/>
            <a:endParaRPr lang="ru-RU" sz="4000" b="1" dirty="0">
              <a:ea typeface="Times New Roman" pitchFamily="18" charset="0"/>
            </a:endParaRPr>
          </a:p>
          <a:p>
            <a:r>
              <a:rPr lang="ru-RU" sz="3600" b="1" i="1" dirty="0"/>
              <a:t>продвинутые ученики получают право на выполнение особо сложного задания. (Учитель всячески подчеркивает свое уважение к решению школьника воспользоваться таким правом).</a:t>
            </a:r>
            <a:endParaRPr lang="ru-RU" sz="3600" dirty="0"/>
          </a:p>
          <a:p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21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1357298"/>
            <a:ext cx="62151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ТВОРЧЕСТВО РАБОТАЕТ НА БУДУЩЕЕ</a:t>
            </a:r>
            <a:endParaRPr lang="ru-RU" sz="3600" dirty="0"/>
          </a:p>
          <a:p>
            <a:r>
              <a:rPr lang="ru-RU" sz="3600" b="1" dirty="0"/>
              <a:t> </a:t>
            </a:r>
            <a:endParaRPr lang="ru-RU" sz="3600" dirty="0"/>
          </a:p>
          <a:p>
            <a:r>
              <a:rPr lang="ru-RU" sz="3600" b="1" i="1" dirty="0" smtClean="0"/>
              <a:t>ученики </a:t>
            </a:r>
            <a:r>
              <a:rPr lang="ru-RU" sz="3600" b="1" i="1" dirty="0"/>
              <a:t>выполняют творческое домашнее задание по разработке дидактических материалов.</a:t>
            </a:r>
            <a:endParaRPr lang="ru-RU" sz="3600" dirty="0"/>
          </a:p>
          <a:p>
            <a:endParaRPr lang="ru-RU" sz="3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14346" y="2143116"/>
            <a:ext cx="7215206" cy="314327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Приёмы подачи домашнего задания</a:t>
            </a:r>
            <a:endParaRPr lang="en-US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58016" y="6429396"/>
            <a:ext cx="1905000" cy="152400"/>
          </a:xfrm>
        </p:spPr>
        <p:txBody>
          <a:bodyPr/>
          <a:lstStyle/>
          <a:p>
            <a:fld id="{228D2375-F564-4A05-944B-6D6E56010775}" type="slidenum">
              <a:rPr lang="en-US" sz="1600" smtClean="0"/>
              <a:pPr/>
              <a:t>22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23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НЕОБЫЧНАЯ ОБЫЧНОСТЬ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Даже подача домашнего задания может быть делом нескучным. Привнесите в него некую тайну, загадку…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071546"/>
            <a:ext cx="6215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НЕОБЫЧНАЯ ОБЫЧНОСТЬ</a:t>
            </a:r>
            <a:endParaRPr lang="ru-RU" sz="3600" dirty="0"/>
          </a:p>
          <a:p>
            <a:r>
              <a:rPr lang="ru-RU" sz="4000" b="1" dirty="0"/>
              <a:t> </a:t>
            </a:r>
            <a:endParaRPr lang="ru-RU" sz="4000" dirty="0"/>
          </a:p>
          <a:p>
            <a:r>
              <a:rPr lang="ru-RU" sz="4000" dirty="0"/>
              <a:t>Даже подача домашнего задания может быть делом нескучным. Привнесите в него некую тайну, загадку…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24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НЕОБЫЧНАЯ ОБЫЧНОСТЬ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Даже подача домашнего задания может быть делом нескучным. Привнесите в него некую тайну, загадку…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642918"/>
            <a:ext cx="6572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r>
              <a:rPr lang="ru-RU" sz="4000" b="1" dirty="0" smtClean="0"/>
              <a:t>ИДЕАЛЬНОЕ ЗАДАНИЕ</a:t>
            </a:r>
          </a:p>
          <a:p>
            <a:endParaRPr lang="ru-RU" sz="4000" dirty="0"/>
          </a:p>
          <a:p>
            <a:r>
              <a:rPr lang="ru-RU" sz="3200" b="1" dirty="0"/>
              <a:t> </a:t>
            </a:r>
            <a:r>
              <a:rPr lang="ru-RU" sz="4000" b="1" i="1" dirty="0" smtClean="0"/>
              <a:t>учитель </a:t>
            </a:r>
            <a:r>
              <a:rPr lang="ru-RU" sz="4000" b="1" i="1" dirty="0"/>
              <a:t>предлагает школьникам выполнить дома работу по их собственному выбору и пониманию.</a:t>
            </a:r>
            <a:endParaRPr lang="ru-RU" sz="4000" dirty="0"/>
          </a:p>
          <a:p>
            <a:endParaRPr lang="ru-RU" sz="3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25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57166"/>
            <a:ext cx="76438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БАЗОВЫЙ </a:t>
            </a:r>
            <a:r>
              <a:rPr lang="ru-RU" sz="2800" b="1" dirty="0"/>
              <a:t>ЛИСТ КОНТРОЛЯ</a:t>
            </a:r>
            <a:endParaRPr lang="ru-RU" sz="2800" dirty="0"/>
          </a:p>
          <a:p>
            <a:r>
              <a:rPr lang="ru-RU" sz="2800" b="1" dirty="0"/>
              <a:t> </a:t>
            </a:r>
            <a:r>
              <a:rPr lang="ru-RU" sz="3200" b="1" i="1" dirty="0" smtClean="0"/>
              <a:t>на </a:t>
            </a:r>
            <a:r>
              <a:rPr lang="ru-RU" sz="3200" b="1" i="1" dirty="0"/>
              <a:t>первом уроке новой темы учитель вывешивает «Базовый лист</a:t>
            </a:r>
            <a:r>
              <a:rPr lang="ru-RU" sz="3200" b="1" dirty="0"/>
              <a:t> </a:t>
            </a:r>
            <a:r>
              <a:rPr lang="ru-RU" sz="3200" b="1" i="1" dirty="0"/>
              <a:t>контроля». </a:t>
            </a:r>
            <a:endParaRPr lang="ru-RU" sz="3200" b="1" i="1" dirty="0" smtClean="0"/>
          </a:p>
          <a:p>
            <a:r>
              <a:rPr lang="ru-RU" sz="3200" b="1" i="1" dirty="0" smtClean="0"/>
              <a:t>В </a:t>
            </a:r>
            <a:r>
              <a:rPr lang="ru-RU" sz="3200" b="1" i="1" dirty="0"/>
              <a:t>нем </a:t>
            </a:r>
            <a:r>
              <a:rPr lang="ru-RU" sz="3200" b="1" i="1" dirty="0" smtClean="0"/>
              <a:t>перечислены </a:t>
            </a:r>
            <a:r>
              <a:rPr lang="ru-RU" sz="3200" b="1" i="1" dirty="0"/>
              <a:t>основные правила, понятия, формулировки и формулы, которые ОБЯЗАН знать каждый</a:t>
            </a:r>
            <a:r>
              <a:rPr lang="ru-RU" sz="3200" b="1" i="1" dirty="0" smtClean="0"/>
              <a:t>.</a:t>
            </a:r>
          </a:p>
          <a:p>
            <a:endParaRPr lang="ru-RU" sz="2800" dirty="0"/>
          </a:p>
          <a:p>
            <a:r>
              <a:rPr lang="ru-RU" sz="2800" b="1" dirty="0"/>
              <a:t>«СВЕТОФОР»</a:t>
            </a:r>
            <a:endParaRPr lang="ru-RU" sz="2800" dirty="0"/>
          </a:p>
          <a:p>
            <a:pPr algn="ctr"/>
            <a:r>
              <a:rPr lang="ru-RU" sz="2800" b="1" dirty="0"/>
              <a:t> </a:t>
            </a:r>
            <a:r>
              <a:rPr lang="ru-RU" sz="3200" b="1" i="1" dirty="0" smtClean="0"/>
              <a:t>при </a:t>
            </a:r>
            <a:r>
              <a:rPr lang="ru-RU" sz="3200" b="1" i="1" dirty="0"/>
              <a:t>опросе ученики поднимают «светофор» красной или зеленой стороной к учителю, сигнализируя о своей </a:t>
            </a:r>
            <a:r>
              <a:rPr lang="ru-RU" sz="3200" b="1" i="1" dirty="0" smtClean="0"/>
              <a:t>готовности </a:t>
            </a:r>
            <a:r>
              <a:rPr lang="ru-RU" sz="3200" b="1" i="1" dirty="0"/>
              <a:t>к ответу.</a:t>
            </a:r>
            <a:endParaRPr lang="ru-RU" sz="2800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26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142984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14448" y="357166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ПОКАЗАТЕЛЬНЫЙ ОТВЕТ</a:t>
            </a:r>
            <a:endParaRPr lang="ru-RU" sz="2800" dirty="0"/>
          </a:p>
          <a:p>
            <a:pPr algn="ctr"/>
            <a:r>
              <a:rPr lang="ru-RU" sz="2800" b="1" i="1" dirty="0" smtClean="0"/>
              <a:t>один </a:t>
            </a:r>
            <a:r>
              <a:rPr lang="ru-RU" sz="2800" b="1" i="1" dirty="0"/>
              <a:t>ученик отвечает у доски, остальные слушают</a:t>
            </a:r>
            <a:r>
              <a:rPr lang="ru-RU" sz="2800" b="1" i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298" y="1785926"/>
          <a:ext cx="6357965" cy="4643469"/>
        </p:xfrm>
        <a:graphic>
          <a:graphicData uri="http://schemas.openxmlformats.org/drawingml/2006/table">
            <a:tbl>
              <a:tblPr/>
              <a:tblGrid>
                <a:gridCol w="317898"/>
                <a:gridCol w="3496881"/>
                <a:gridCol w="2543186"/>
              </a:tblGrid>
              <a:tr h="1525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 чем думали и что делали во время ответа товарищей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 проценте от общего числа наблюдаемых учащихся (более 500)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5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be-BY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Следили за ответом товарищей.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Думали о том, что станут отвечать, если учитель сейчас же спросит их.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Думали о предмете.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Думали о разном, но не о предмете.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Занимались посторонними делами.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747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14,8</a:t>
                      </a: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19,4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9,3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53,8 </a:t>
                      </a: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marR="774700" algn="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27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42853"/>
            <a:ext cx="68580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b="1" dirty="0"/>
              <a:t>ОПРОС ПО ЦЕПОЧКЕ</a:t>
            </a:r>
            <a:endParaRPr lang="ru-RU" sz="2800" dirty="0"/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рассказ одного ученика прерывается в любом месте и передается другому жестом учителя. И так несколько раз до завершения ответа.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dirty="0"/>
              <a:t>ТИХИЙ ОПРОС</a:t>
            </a:r>
            <a:endParaRPr lang="ru-RU" sz="2800" dirty="0"/>
          </a:p>
          <a:p>
            <a:r>
              <a:rPr lang="ru-RU" sz="2800" b="1" i="1" dirty="0" smtClean="0"/>
              <a:t> </a:t>
            </a:r>
            <a:r>
              <a:rPr lang="ru-RU" sz="2800" b="1" i="1" dirty="0"/>
              <a:t>беседа с одним или несколькими учениками происходит полушепотом, в то время как класс занят другим делом, например тренировочной </a:t>
            </a:r>
            <a:r>
              <a:rPr lang="ru-RU" sz="2800" b="1" i="1" dirty="0" smtClean="0"/>
              <a:t>контрольной </a:t>
            </a:r>
            <a:r>
              <a:rPr lang="ru-RU" sz="2800" b="1" i="1" dirty="0"/>
              <a:t>или </a:t>
            </a:r>
            <a:r>
              <a:rPr lang="ru-RU" sz="2800" b="1" i="1" dirty="0" smtClean="0"/>
              <a:t>групповой </a:t>
            </a:r>
            <a:r>
              <a:rPr lang="ru-RU" sz="2800" b="1" i="1" dirty="0"/>
              <a:t>работой.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28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721520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МАГНИТОФОННЫЙ ОПРОС</a:t>
            </a:r>
            <a:endParaRPr lang="ru-RU" sz="32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3600" b="1" i="1" dirty="0" smtClean="0"/>
              <a:t>ответ </a:t>
            </a:r>
            <a:r>
              <a:rPr lang="ru-RU" sz="3600" b="1" i="1" dirty="0"/>
              <a:t>ученика записывается на магнитофон, чтобы потом он сам мог себя послушать</a:t>
            </a:r>
            <a:r>
              <a:rPr lang="ru-RU" sz="3600" b="1" i="1" dirty="0" smtClean="0"/>
              <a:t>.</a:t>
            </a:r>
          </a:p>
          <a:p>
            <a:endParaRPr lang="ru-RU" sz="2800" dirty="0"/>
          </a:p>
          <a:p>
            <a:r>
              <a:rPr lang="ru-RU" sz="3200" b="1" dirty="0"/>
              <a:t>ПРОГРАММИРУЕМЫЙ ОПРОС</a:t>
            </a:r>
            <a:endParaRPr lang="ru-RU" sz="3200" dirty="0"/>
          </a:p>
          <a:p>
            <a:r>
              <a:rPr lang="ru-RU" sz="3200" b="1" dirty="0"/>
              <a:t> </a:t>
            </a:r>
            <a:endParaRPr lang="ru-RU" sz="3200" dirty="0"/>
          </a:p>
          <a:p>
            <a:r>
              <a:rPr lang="ru-RU" sz="3600" b="1" i="1" dirty="0" smtClean="0"/>
              <a:t>ученик </a:t>
            </a:r>
            <a:r>
              <a:rPr lang="ru-RU" sz="3600" b="1" i="1" dirty="0"/>
              <a:t>выбирает один верный ответ из нескольких предложенных.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29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714357"/>
            <a:ext cx="66437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ВЗАИМООПРОС</a:t>
            </a:r>
            <a:endParaRPr lang="ru-RU" sz="2800" dirty="0"/>
          </a:p>
          <a:p>
            <a:r>
              <a:rPr lang="ru-RU" sz="2800" b="1" i="1" dirty="0" smtClean="0"/>
              <a:t>ученики </a:t>
            </a:r>
            <a:r>
              <a:rPr lang="ru-RU" sz="2800" b="1" i="1" dirty="0"/>
              <a:t>опрашивают друг друга по базовым </a:t>
            </a:r>
            <a:r>
              <a:rPr lang="ru-RU" sz="2800" b="1" i="1" dirty="0" smtClean="0"/>
              <a:t>листам</a:t>
            </a:r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ЗАЩИТНЫЙ </a:t>
            </a:r>
            <a:r>
              <a:rPr lang="ru-RU" sz="2800" b="1" dirty="0" smtClean="0"/>
              <a:t>ЛИСТ</a:t>
            </a:r>
          </a:p>
          <a:p>
            <a:r>
              <a:rPr lang="ru-RU" sz="2800" b="1" i="1" dirty="0"/>
              <a:t>перед каждым уроком, всегда в одном и том же месте, лежит «Лист</a:t>
            </a:r>
            <a:r>
              <a:rPr lang="ru-RU" sz="2800" b="1" dirty="0"/>
              <a:t> </a:t>
            </a:r>
            <a:r>
              <a:rPr lang="ru-RU" sz="2800" b="1" i="1" dirty="0"/>
              <a:t>зашиты», куда каждый ученик без объяснения причин может вписать свою фамилию и быть уверенным, что его сегодня не спросят. Зато учитель, подшивая эти листы, держит ситуацию под полным контролем.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6116" y="857232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Педагогическая ценность</a:t>
            </a:r>
            <a:endParaRPr lang="ru-RU" sz="36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428596" y="2143116"/>
            <a:ext cx="4214842" cy="4000528"/>
            <a:chOff x="672" y="1344"/>
            <a:chExt cx="2130" cy="1968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643438" y="2143116"/>
            <a:ext cx="4214842" cy="3938606"/>
            <a:chOff x="2880" y="1344"/>
            <a:chExt cx="2126" cy="1968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3348" y="2063"/>
              <a:ext cx="1632" cy="10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3200" b="1" dirty="0" smtClean="0">
                  <a:solidFill>
                    <a:srgbClr val="000000"/>
                  </a:solidFill>
                </a:rPr>
                <a:t>Личностно значимое домашнее задание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18" name="Text Box 11"/>
          <p:cNvSpPr txBox="1">
            <a:spLocks noChangeArrowheads="1"/>
          </p:cNvSpPr>
          <p:nvPr/>
        </p:nvSpPr>
        <p:spPr bwMode="gray">
          <a:xfrm>
            <a:off x="928662" y="3714752"/>
            <a:ext cx="323547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3200" b="1" dirty="0" smtClean="0">
                <a:solidFill>
                  <a:srgbClr val="000000"/>
                </a:solidFill>
              </a:rPr>
              <a:t>Интересное</a:t>
            </a:r>
          </a:p>
          <a:p>
            <a:pPr algn="l"/>
            <a:r>
              <a:rPr lang="ru-RU" sz="3200" b="1" dirty="0" smtClean="0">
                <a:solidFill>
                  <a:srgbClr val="000000"/>
                </a:solidFill>
              </a:rPr>
              <a:t>домашнее задание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15240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30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610136"/>
            <a:ext cx="62151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ОТСРОЧЕННАЯ РЕАКЦИЯ</a:t>
            </a:r>
            <a:endParaRPr lang="ru-RU" sz="3200" dirty="0"/>
          </a:p>
          <a:p>
            <a:r>
              <a:rPr lang="ru-RU" sz="3200" b="1" i="1" dirty="0" smtClean="0"/>
              <a:t> </a:t>
            </a:r>
            <a:r>
              <a:rPr lang="ru-RU" sz="3200" b="1" i="1" dirty="0"/>
              <a:t>учитель приучает детей – особенно это касается младших классов – к некоторой паузе между заданным творческим вопросом и ответом ученика</a:t>
            </a:r>
            <a:r>
              <a:rPr lang="ru-RU" sz="3200" b="1" i="1" dirty="0" smtClean="0"/>
              <a:t>.</a:t>
            </a:r>
          </a:p>
          <a:p>
            <a:endParaRPr lang="ru-RU" sz="3200" b="1" i="1" dirty="0"/>
          </a:p>
          <a:p>
            <a:r>
              <a:rPr lang="ru-RU" sz="3200" b="1" dirty="0"/>
              <a:t>ЩАДЯЩИЙ ОПРОС</a:t>
            </a:r>
            <a:endParaRPr lang="ru-RU" sz="3200" dirty="0"/>
          </a:p>
          <a:p>
            <a:r>
              <a:rPr lang="ru-RU" sz="3200" b="1" i="1" dirty="0" smtClean="0"/>
              <a:t>учитель </a:t>
            </a:r>
            <a:r>
              <a:rPr lang="ru-RU" sz="3200" b="1" i="1" dirty="0"/>
              <a:t>проводит тренировочный опрос, сам не выслушивая ответов учеников.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31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1000109"/>
            <a:ext cx="6500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ИДЕАЛЬНЫЙ ОПРОС </a:t>
            </a:r>
            <a:r>
              <a:rPr lang="ru-RU" sz="2800" dirty="0" smtClean="0"/>
              <a:t> </a:t>
            </a:r>
          </a:p>
          <a:p>
            <a:r>
              <a:rPr lang="ru-RU" sz="2800" b="1" i="1" dirty="0" smtClean="0"/>
              <a:t>ученики </a:t>
            </a:r>
            <a:r>
              <a:rPr lang="ru-RU" sz="2800" b="1" i="1" dirty="0"/>
              <a:t>сами оценивают степень своей подготовки и сообщают об этом учителю</a:t>
            </a:r>
            <a:r>
              <a:rPr lang="ru-RU" sz="2800" b="1" i="1" dirty="0" smtClean="0"/>
              <a:t>.</a:t>
            </a:r>
          </a:p>
          <a:p>
            <a:endParaRPr lang="ru-RU" sz="2800" b="1" i="1" dirty="0"/>
          </a:p>
          <a:p>
            <a:r>
              <a:rPr lang="ru-RU" sz="2800" b="1" dirty="0"/>
              <a:t>ФАКТОЛОГИЧЕСКИЙ ДИКТАНТ</a:t>
            </a:r>
            <a:endParaRPr lang="ru-RU" sz="2800" dirty="0"/>
          </a:p>
          <a:p>
            <a:r>
              <a:rPr lang="ru-RU" sz="2800" b="1" dirty="0"/>
              <a:t> </a:t>
            </a:r>
            <a:r>
              <a:rPr lang="ru-RU" sz="2800" b="1" i="1" dirty="0" smtClean="0"/>
              <a:t>диктант</a:t>
            </a:r>
            <a:r>
              <a:rPr lang="ru-RU" sz="2800" b="1" dirty="0" smtClean="0"/>
              <a:t> </a:t>
            </a:r>
            <a:r>
              <a:rPr lang="ru-RU" sz="2800" b="1" i="1" dirty="0"/>
              <a:t>проводится по базовым вопросам (5-7 вопросов на вариант). На партах только чистый лист и ручка, допускается базовый лист. 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32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785794"/>
            <a:ext cx="63579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ВЫБОРОЧНЫЙ КОНТРОЛЬ</a:t>
            </a:r>
            <a:endParaRPr lang="ru-RU" sz="3200" dirty="0"/>
          </a:p>
          <a:p>
            <a:endParaRPr lang="ru-RU" sz="3200" dirty="0"/>
          </a:p>
          <a:p>
            <a:r>
              <a:rPr lang="ru-RU" sz="3600" b="1" i="1" dirty="0" smtClean="0"/>
              <a:t>проверять </a:t>
            </a:r>
            <a:r>
              <a:rPr lang="ru-RU" sz="3600" b="1" i="1" dirty="0"/>
              <a:t>работы учеников выборочно</a:t>
            </a:r>
            <a:r>
              <a:rPr lang="ru-RU" sz="3600" b="1" i="1" dirty="0" smtClean="0"/>
              <a:t>.</a:t>
            </a:r>
          </a:p>
          <a:p>
            <a:endParaRPr lang="ru-RU" sz="3600" b="1" i="1" dirty="0" smtClean="0"/>
          </a:p>
          <a:p>
            <a:r>
              <a:rPr lang="ru-RU" sz="2800" b="1" dirty="0"/>
              <a:t>ТРЕНИРОВОЧНАЯ КОНТРОЛЬНАЯ РАБОТА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3200" dirty="0"/>
          </a:p>
          <a:p>
            <a:r>
              <a:rPr lang="ru-RU" sz="3200" b="1" i="1" dirty="0" smtClean="0"/>
              <a:t>учитель </a:t>
            </a:r>
            <a:r>
              <a:rPr lang="ru-RU" sz="3200" b="1" i="1" dirty="0"/>
              <a:t>проводит контрольную как обычно, но отметки в журнал идут только по желанию учеников.</a:t>
            </a:r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905000" cy="500042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33</a:t>
            </a:fld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214422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928670"/>
            <a:ext cx="67151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БЛИЦ-КОНТРОЛЬНАЯ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i="1" dirty="0" smtClean="0"/>
              <a:t>контроль </a:t>
            </a:r>
            <a:r>
              <a:rPr lang="ru-RU" sz="2800" b="1" i="1" dirty="0"/>
              <a:t>проводится в высоком темпе для выявления степени усвоения простых учебных навыков, которыми обязаны овладеть ученики для дальнейшей успешной учебы</a:t>
            </a:r>
            <a:r>
              <a:rPr lang="ru-RU" sz="2800" b="1" i="1" dirty="0" smtClean="0"/>
              <a:t>.</a:t>
            </a:r>
          </a:p>
          <a:p>
            <a:endParaRPr lang="ru-RU" sz="2800" b="1" i="1" dirty="0" smtClean="0"/>
          </a:p>
          <a:p>
            <a:r>
              <a:rPr lang="ru-RU" sz="2800" b="1" dirty="0"/>
              <a:t>РЕЛЕЙНАЯ КОНТРОЛЬНАЯ РАБОТА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i="1" dirty="0" smtClean="0"/>
              <a:t>контрольная </a:t>
            </a:r>
            <a:r>
              <a:rPr lang="ru-RU" sz="2800" b="1" i="1" dirty="0"/>
              <a:t>проводится по текстам ранее решенных задач.</a:t>
            </a:r>
            <a:endParaRPr lang="ru-RU" sz="2800" dirty="0"/>
          </a:p>
          <a:p>
            <a:endParaRPr lang="ru-RU" b="1" i="1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214346" y="2143116"/>
            <a:ext cx="7215206" cy="3143272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Успехов в работе!</a:t>
            </a:r>
            <a:endParaRPr lang="en-US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858016" y="6429396"/>
            <a:ext cx="1905000" cy="152400"/>
          </a:xfrm>
        </p:spPr>
        <p:txBody>
          <a:bodyPr/>
          <a:lstStyle/>
          <a:p>
            <a:fld id="{228D2375-F564-4A05-944B-6D6E56010775}" type="slidenum">
              <a:rPr lang="en-US" sz="1600" smtClean="0"/>
              <a:pPr/>
              <a:t>34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857079" y="857232"/>
            <a:ext cx="6772108" cy="5396591"/>
            <a:chOff x="776" y="1008"/>
            <a:chExt cx="4163" cy="2786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3499" y="2114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Verdana" pitchFamily="34" charset="0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631" y="2704"/>
              <a:ext cx="129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2600" b="1" dirty="0" smtClean="0">
                  <a:solidFill>
                    <a:srgbClr val="000000"/>
                  </a:solidFill>
                </a:rPr>
                <a:t>Перегрузка учащихся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776" y="2078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>
                    <a:gamma/>
                    <a:tint val="0"/>
                    <a:invGamma/>
                  </a:srgbClr>
                </a:gs>
                <a:gs pos="100000">
                  <a:srgbClr val="99CCFF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dirty="0">
                <a:latin typeface="Verdana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820" y="2520"/>
              <a:ext cx="1344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2600" b="1" dirty="0" smtClean="0">
                  <a:solidFill>
                    <a:srgbClr val="000000"/>
                  </a:solidFill>
                </a:rPr>
                <a:t>Ограничение</a:t>
              </a:r>
            </a:p>
            <a:p>
              <a:pPr algn="l"/>
              <a:r>
                <a:rPr lang="ru-RU" sz="2600" b="1" dirty="0" smtClean="0">
                  <a:solidFill>
                    <a:srgbClr val="000000"/>
                  </a:solidFill>
                </a:rPr>
                <a:t>объёма домашнего задания</a:t>
              </a:r>
              <a:endParaRPr lang="en-US" sz="2600" dirty="0">
                <a:solidFill>
                  <a:srgbClr val="000000"/>
                </a:solidFill>
              </a:endParaRPr>
            </a:p>
          </p:txBody>
        </p:sp>
        <p:sp>
          <p:nvSpPr>
            <p:cNvPr id="10" name="AutoShape 10"/>
            <p:cNvSpPr>
              <a:spLocks noChangeAspect="1" noChangeArrowheads="1" noTextEdit="1"/>
            </p:cNvSpPr>
            <p:nvPr/>
          </p:nvSpPr>
          <p:spPr bwMode="gray">
            <a:xfrm>
              <a:off x="2174" y="2031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2174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" name="AutoShape 12"/>
            <p:cNvSpPr>
              <a:spLocks noChangeAspect="1" noChangeArrowheads="1" noTextEdit="1"/>
            </p:cNvSpPr>
            <p:nvPr/>
          </p:nvSpPr>
          <p:spPr bwMode="gray">
            <a:xfrm flipH="1">
              <a:off x="3115" y="2031"/>
              <a:ext cx="573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gray">
            <a:xfrm flipH="1">
              <a:off x="3119" y="2033"/>
              <a:ext cx="569" cy="782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578" y="90"/>
                </a:cxn>
                <a:cxn ang="0">
                  <a:pos x="568" y="174"/>
                </a:cxn>
                <a:cxn ang="0">
                  <a:pos x="552" y="252"/>
                </a:cxn>
                <a:cxn ang="0">
                  <a:pos x="526" y="324"/>
                </a:cxn>
                <a:cxn ang="0">
                  <a:pos x="494" y="390"/>
                </a:cxn>
                <a:cxn ang="0">
                  <a:pos x="452" y="450"/>
                </a:cxn>
                <a:cxn ang="0">
                  <a:pos x="402" y="508"/>
                </a:cxn>
                <a:cxn ang="0">
                  <a:pos x="342" y="560"/>
                </a:cxn>
                <a:cxn ang="0">
                  <a:pos x="270" y="610"/>
                </a:cxn>
                <a:cxn ang="0">
                  <a:pos x="188" y="656"/>
                </a:cxn>
                <a:cxn ang="0">
                  <a:pos x="188" y="798"/>
                </a:cxn>
                <a:cxn ang="0">
                  <a:pos x="0" y="514"/>
                </a:cxn>
                <a:cxn ang="0">
                  <a:pos x="188" y="230"/>
                </a:cxn>
                <a:cxn ang="0">
                  <a:pos x="188" y="372"/>
                </a:cxn>
                <a:cxn ang="0">
                  <a:pos x="224" y="368"/>
                </a:cxn>
                <a:cxn ang="0">
                  <a:pos x="264" y="356"/>
                </a:cxn>
                <a:cxn ang="0">
                  <a:pos x="306" y="336"/>
                </a:cxn>
                <a:cxn ang="0">
                  <a:pos x="348" y="310"/>
                </a:cxn>
                <a:cxn ang="0">
                  <a:pos x="392" y="280"/>
                </a:cxn>
                <a:cxn ang="0">
                  <a:pos x="432" y="246"/>
                </a:cxn>
                <a:cxn ang="0">
                  <a:pos x="472" y="208"/>
                </a:cxn>
                <a:cxn ang="0">
                  <a:pos x="506" y="166"/>
                </a:cxn>
                <a:cxn ang="0">
                  <a:pos x="536" y="124"/>
                </a:cxn>
                <a:cxn ang="0">
                  <a:pos x="558" y="82"/>
                </a:cxn>
                <a:cxn ang="0">
                  <a:pos x="574" y="40"/>
                </a:cxn>
                <a:cxn ang="0">
                  <a:pos x="578" y="0"/>
                </a:cxn>
                <a:cxn ang="0">
                  <a:pos x="580" y="0"/>
                </a:cxn>
              </a:cxnLst>
              <a:rect l="0" t="0" r="r" b="b"/>
              <a:pathLst>
                <a:path w="580" h="798">
                  <a:moveTo>
                    <a:pt x="580" y="0"/>
                  </a:moveTo>
                  <a:lnTo>
                    <a:pt x="578" y="90"/>
                  </a:lnTo>
                  <a:lnTo>
                    <a:pt x="568" y="174"/>
                  </a:lnTo>
                  <a:lnTo>
                    <a:pt x="552" y="252"/>
                  </a:lnTo>
                  <a:lnTo>
                    <a:pt x="526" y="324"/>
                  </a:lnTo>
                  <a:lnTo>
                    <a:pt x="494" y="390"/>
                  </a:lnTo>
                  <a:lnTo>
                    <a:pt x="452" y="450"/>
                  </a:lnTo>
                  <a:lnTo>
                    <a:pt x="402" y="508"/>
                  </a:lnTo>
                  <a:lnTo>
                    <a:pt x="342" y="560"/>
                  </a:lnTo>
                  <a:lnTo>
                    <a:pt x="270" y="610"/>
                  </a:lnTo>
                  <a:lnTo>
                    <a:pt x="188" y="656"/>
                  </a:lnTo>
                  <a:lnTo>
                    <a:pt x="188" y="798"/>
                  </a:lnTo>
                  <a:lnTo>
                    <a:pt x="0" y="514"/>
                  </a:lnTo>
                  <a:lnTo>
                    <a:pt x="188" y="230"/>
                  </a:lnTo>
                  <a:lnTo>
                    <a:pt x="188" y="372"/>
                  </a:lnTo>
                  <a:lnTo>
                    <a:pt x="224" y="368"/>
                  </a:lnTo>
                  <a:lnTo>
                    <a:pt x="264" y="356"/>
                  </a:lnTo>
                  <a:lnTo>
                    <a:pt x="306" y="336"/>
                  </a:lnTo>
                  <a:lnTo>
                    <a:pt x="348" y="310"/>
                  </a:lnTo>
                  <a:lnTo>
                    <a:pt x="392" y="280"/>
                  </a:lnTo>
                  <a:lnTo>
                    <a:pt x="432" y="246"/>
                  </a:lnTo>
                  <a:lnTo>
                    <a:pt x="472" y="208"/>
                  </a:lnTo>
                  <a:lnTo>
                    <a:pt x="506" y="166"/>
                  </a:lnTo>
                  <a:lnTo>
                    <a:pt x="536" y="124"/>
                  </a:lnTo>
                  <a:lnTo>
                    <a:pt x="558" y="82"/>
                  </a:lnTo>
                  <a:lnTo>
                    <a:pt x="574" y="40"/>
                  </a:lnTo>
                  <a:lnTo>
                    <a:pt x="578" y="0"/>
                  </a:lnTo>
                  <a:lnTo>
                    <a:pt x="58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99"/>
                </a:gs>
                <a:gs pos="100000">
                  <a:srgbClr val="FFCC99">
                    <a:gamma/>
                    <a:tint val="31765"/>
                    <a:invGamma/>
                  </a:srgb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1997" y="1008"/>
              <a:ext cx="1889" cy="1009"/>
              <a:chOff x="1997" y="1314"/>
              <a:chExt cx="1889" cy="1009"/>
            </a:xfrm>
          </p:grpSpPr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" name="Oval 16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22" name="Oval 17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D80E3">
                        <a:gamma/>
                        <a:tint val="44314"/>
                        <a:invGamma/>
                      </a:srgbClr>
                    </a:gs>
                    <a:gs pos="100000">
                      <a:srgbClr val="1D80E3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17" name="Oval 18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8" name="Oval 19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CC00">
                      <a:gamma/>
                      <a:tint val="34902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9" name="Oval 20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79216"/>
                      <a:invGamma/>
                    </a:srgbClr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20" name="Oval 21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tint val="0"/>
                      <a:invGamma/>
                    </a:srgbClr>
                  </a:gs>
                  <a:gs pos="100000">
                    <a:srgbClr val="FFCC00">
                      <a:alpha val="38000"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269" y="1229"/>
              <a:ext cx="1449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000000"/>
                  </a:solidFill>
                </a:rPr>
                <a:t>П</a:t>
              </a:r>
              <a:r>
                <a:rPr lang="ru-RU" sz="3200" b="1" dirty="0" smtClean="0">
                  <a:solidFill>
                    <a:srgbClr val="000000"/>
                  </a:solidFill>
                </a:rPr>
                <a:t>роблема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239000" y="6500834"/>
            <a:ext cx="1905000" cy="357166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Группа 79"/>
          <p:cNvGrpSpPr/>
          <p:nvPr/>
        </p:nvGrpSpPr>
        <p:grpSpPr>
          <a:xfrm>
            <a:off x="2000232" y="928669"/>
            <a:ext cx="7000892" cy="4786347"/>
            <a:chOff x="2214546" y="857231"/>
            <a:chExt cx="6572296" cy="3857652"/>
          </a:xfrm>
        </p:grpSpPr>
        <p:grpSp>
          <p:nvGrpSpPr>
            <p:cNvPr id="6" name="Group 171"/>
            <p:cNvGrpSpPr>
              <a:grpSpLocks/>
            </p:cNvGrpSpPr>
            <p:nvPr/>
          </p:nvGrpSpPr>
          <p:grpSpPr bwMode="auto">
            <a:xfrm>
              <a:off x="2214546" y="3357562"/>
              <a:ext cx="6572296" cy="642942"/>
              <a:chOff x="1200" y="2739"/>
              <a:chExt cx="3360" cy="333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1200" y="2747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0D4F2"/>
                  </a:gs>
                  <a:gs pos="100000">
                    <a:srgbClr val="80D4F2">
                      <a:gamma/>
                      <a:tint val="60784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1229" y="2984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DE2F5"/>
                  </a:gs>
                  <a:gs pos="100000">
                    <a:srgbClr val="ADE2F5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9" name="AutoShape 8"/>
              <p:cNvSpPr>
                <a:spLocks noChangeArrowheads="1"/>
              </p:cNvSpPr>
              <p:nvPr/>
            </p:nvSpPr>
            <p:spPr bwMode="gray">
              <a:xfrm>
                <a:off x="1229" y="2754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80D4F2">
                      <a:gamma/>
                      <a:tint val="33333"/>
                      <a:invGamma/>
                    </a:srgbClr>
                  </a:gs>
                  <a:gs pos="100000">
                    <a:srgbClr val="80D4F2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gray">
              <a:xfrm>
                <a:off x="1776" y="2785"/>
                <a:ext cx="2711" cy="2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Учить методам и технике учения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1" name="Group 105"/>
              <p:cNvGrpSpPr>
                <a:grpSpLocks/>
              </p:cNvGrpSpPr>
              <p:nvPr/>
            </p:nvGrpSpPr>
            <p:grpSpPr bwMode="auto">
              <a:xfrm>
                <a:off x="1440" y="2739"/>
                <a:ext cx="336" cy="333"/>
                <a:chOff x="1289" y="582"/>
                <a:chExt cx="668" cy="668"/>
              </a:xfrm>
            </p:grpSpPr>
            <p:sp>
              <p:nvSpPr>
                <p:cNvPr id="13" name="Oval 10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12" name="Text Box 111"/>
              <p:cNvSpPr txBox="1">
                <a:spLocks noChangeArrowheads="1"/>
              </p:cNvSpPr>
              <p:nvPr/>
            </p:nvSpPr>
            <p:spPr bwMode="gray">
              <a:xfrm>
                <a:off x="1488" y="2747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8" name="Group 172"/>
            <p:cNvGrpSpPr>
              <a:grpSpLocks/>
            </p:cNvGrpSpPr>
            <p:nvPr/>
          </p:nvGrpSpPr>
          <p:grpSpPr bwMode="auto">
            <a:xfrm>
              <a:off x="2214546" y="4086208"/>
              <a:ext cx="6500858" cy="628675"/>
              <a:chOff x="1209" y="3198"/>
              <a:chExt cx="3360" cy="333"/>
            </a:xfrm>
          </p:grpSpPr>
          <p:sp>
            <p:nvSpPr>
              <p:cNvPr id="19" name="AutoShape 118"/>
              <p:cNvSpPr>
                <a:spLocks noChangeArrowheads="1"/>
              </p:cNvSpPr>
              <p:nvPr/>
            </p:nvSpPr>
            <p:spPr bwMode="gray">
              <a:xfrm>
                <a:off x="1209" y="319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8D67E1"/>
                  </a:gs>
                  <a:gs pos="100000">
                    <a:srgbClr val="8D67E1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0" name="AutoShape 119"/>
              <p:cNvSpPr>
                <a:spLocks noChangeArrowheads="1"/>
              </p:cNvSpPr>
              <p:nvPr/>
            </p:nvSpPr>
            <p:spPr bwMode="gray">
              <a:xfrm>
                <a:off x="1238" y="343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FC0F2"/>
                  </a:gs>
                  <a:gs pos="100000">
                    <a:srgbClr val="CFC0F2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1" name="AutoShape 120"/>
              <p:cNvSpPr>
                <a:spLocks noChangeArrowheads="1"/>
              </p:cNvSpPr>
              <p:nvPr/>
            </p:nvSpPr>
            <p:spPr bwMode="gray">
              <a:xfrm>
                <a:off x="1238" y="320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A080E6">
                      <a:gamma/>
                      <a:tint val="54510"/>
                      <a:invGamma/>
                    </a:srgbClr>
                  </a:gs>
                  <a:gs pos="100000">
                    <a:srgbClr val="A080E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22" name="Text Box 121"/>
              <p:cNvSpPr txBox="1">
                <a:spLocks noChangeArrowheads="1"/>
              </p:cNvSpPr>
              <p:nvPr/>
            </p:nvSpPr>
            <p:spPr bwMode="gray">
              <a:xfrm>
                <a:off x="1785" y="3236"/>
                <a:ext cx="2710" cy="19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 err="1">
                    <a:solidFill>
                      <a:srgbClr val="000000"/>
                    </a:solidFill>
                  </a:rPr>
                  <a:t>Д</a:t>
                </a:r>
                <a:r>
                  <a:rPr lang="ru-RU" dirty="0" err="1" smtClean="0">
                    <a:solidFill>
                      <a:srgbClr val="000000"/>
                    </a:solidFill>
                  </a:rPr>
                  <a:t>\з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 выполняется с применением методов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1449" y="3198"/>
                <a:ext cx="336" cy="333"/>
                <a:chOff x="1289" y="582"/>
                <a:chExt cx="668" cy="668"/>
              </a:xfrm>
            </p:grpSpPr>
            <p:sp>
              <p:nvSpPr>
                <p:cNvPr id="25" name="Oval 123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Oval 12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7" name="Oval 12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8" name="Oval 12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9" name="Oval 12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4" name="Text Box 128"/>
              <p:cNvSpPr txBox="1">
                <a:spLocks noChangeArrowheads="1"/>
              </p:cNvSpPr>
              <p:nvPr/>
            </p:nvSpPr>
            <p:spPr bwMode="gray">
              <a:xfrm>
                <a:off x="1497" y="3206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30" name="Group 173"/>
            <p:cNvGrpSpPr>
              <a:grpSpLocks/>
            </p:cNvGrpSpPr>
            <p:nvPr/>
          </p:nvGrpSpPr>
          <p:grpSpPr bwMode="auto">
            <a:xfrm>
              <a:off x="2285984" y="1714488"/>
              <a:ext cx="6500858" cy="671514"/>
              <a:chOff x="1200" y="1800"/>
              <a:chExt cx="3368" cy="333"/>
            </a:xfrm>
          </p:grpSpPr>
          <p:grpSp>
            <p:nvGrpSpPr>
              <p:cNvPr id="31" name="Group 129"/>
              <p:cNvGrpSpPr>
                <a:grpSpLocks/>
              </p:cNvGrpSpPr>
              <p:nvPr/>
            </p:nvGrpSpPr>
            <p:grpSpPr bwMode="auto">
              <a:xfrm>
                <a:off x="1440" y="1800"/>
                <a:ext cx="336" cy="333"/>
                <a:chOff x="1289" y="582"/>
                <a:chExt cx="668" cy="668"/>
              </a:xfrm>
            </p:grpSpPr>
            <p:sp>
              <p:nvSpPr>
                <p:cNvPr id="44" name="Oval 130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Oval 13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6" name="Oval 13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7" name="Oval 13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8" name="Oval 13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2" name="Text Box 135"/>
              <p:cNvSpPr txBox="1">
                <a:spLocks noChangeArrowheads="1"/>
              </p:cNvSpPr>
              <p:nvPr/>
            </p:nvSpPr>
            <p:spPr bwMode="gray">
              <a:xfrm>
                <a:off x="1488" y="18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3" name="AutoShape 137"/>
              <p:cNvSpPr>
                <a:spLocks noChangeArrowheads="1"/>
              </p:cNvSpPr>
              <p:nvPr/>
            </p:nvSpPr>
            <p:spPr bwMode="gray">
              <a:xfrm>
                <a:off x="1200" y="1808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35E23"/>
                  </a:gs>
                  <a:gs pos="100000">
                    <a:srgbClr val="E35E23">
                      <a:gamma/>
                      <a:tint val="4862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utoShape 138"/>
              <p:cNvSpPr>
                <a:spLocks noChangeArrowheads="1"/>
              </p:cNvSpPr>
              <p:nvPr/>
            </p:nvSpPr>
            <p:spPr bwMode="gray">
              <a:xfrm>
                <a:off x="1229" y="204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0AB8C"/>
                  </a:gs>
                  <a:gs pos="100000">
                    <a:srgbClr val="F0AB8C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utoShape 139"/>
              <p:cNvSpPr>
                <a:spLocks noChangeArrowheads="1"/>
              </p:cNvSpPr>
              <p:nvPr/>
            </p:nvSpPr>
            <p:spPr bwMode="gray">
              <a:xfrm>
                <a:off x="1229" y="1815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17943">
                      <a:gamma/>
                      <a:tint val="33333"/>
                      <a:invGamma/>
                    </a:srgbClr>
                  </a:gs>
                  <a:gs pos="100000">
                    <a:srgbClr val="F179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Text Box 140"/>
              <p:cNvSpPr txBox="1">
                <a:spLocks noChangeArrowheads="1"/>
              </p:cNvSpPr>
              <p:nvPr/>
            </p:nvSpPr>
            <p:spPr bwMode="gray">
              <a:xfrm>
                <a:off x="1776" y="1846"/>
                <a:ext cx="2792" cy="18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000000"/>
                    </a:solidFill>
                  </a:rPr>
                  <a:t>Включить  сообщение о </a:t>
                </a:r>
                <a:r>
                  <a:rPr lang="ru-RU" dirty="0" err="1" smtClean="0">
                    <a:solidFill>
                      <a:srgbClr val="000000"/>
                    </a:solidFill>
                  </a:rPr>
                  <a:t>д\з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 в ход урока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7" name="Group 141"/>
              <p:cNvGrpSpPr>
                <a:grpSpLocks/>
              </p:cNvGrpSpPr>
              <p:nvPr/>
            </p:nvGrpSpPr>
            <p:grpSpPr bwMode="auto">
              <a:xfrm>
                <a:off x="1440" y="1800"/>
                <a:ext cx="336" cy="333"/>
                <a:chOff x="1289" y="582"/>
                <a:chExt cx="668" cy="668"/>
              </a:xfrm>
            </p:grpSpPr>
            <p:sp>
              <p:nvSpPr>
                <p:cNvPr id="39" name="Oval 142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Oval 143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1" name="Oval 144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2" name="Oval 145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146"/>
                <p:cNvSpPr>
                  <a:spLocks noChangeArrowheads="1"/>
                </p:cNvSpPr>
                <p:nvPr/>
              </p:nvSpPr>
              <p:spPr bwMode="gray">
                <a:xfrm>
                  <a:off x="1291" y="588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8" name="Text Box 147"/>
              <p:cNvSpPr txBox="1">
                <a:spLocks noChangeArrowheads="1"/>
              </p:cNvSpPr>
              <p:nvPr/>
            </p:nvSpPr>
            <p:spPr bwMode="gray">
              <a:xfrm>
                <a:off x="1488" y="180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49" name="Group 168"/>
            <p:cNvGrpSpPr>
              <a:grpSpLocks/>
            </p:cNvGrpSpPr>
            <p:nvPr/>
          </p:nvGrpSpPr>
          <p:grpSpPr bwMode="auto">
            <a:xfrm>
              <a:off x="2214546" y="857231"/>
              <a:ext cx="6572296" cy="740408"/>
              <a:chOff x="1200" y="1344"/>
              <a:chExt cx="3443" cy="333"/>
            </a:xfrm>
          </p:grpSpPr>
          <p:sp>
            <p:nvSpPr>
              <p:cNvPr id="50" name="AutoShape 113"/>
              <p:cNvSpPr>
                <a:spLocks noChangeArrowheads="1"/>
              </p:cNvSpPr>
              <p:nvPr/>
            </p:nvSpPr>
            <p:spPr bwMode="gray">
              <a:xfrm>
                <a:off x="1200" y="1352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2DE78"/>
                  </a:gs>
                  <a:gs pos="100000">
                    <a:srgbClr val="F2DE78">
                      <a:gamma/>
                      <a:tint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114"/>
              <p:cNvSpPr>
                <a:spLocks noChangeArrowheads="1"/>
              </p:cNvSpPr>
              <p:nvPr/>
            </p:nvSpPr>
            <p:spPr bwMode="gray">
              <a:xfrm>
                <a:off x="1229" y="1589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6B4"/>
                  </a:gs>
                  <a:gs pos="100000">
                    <a:srgbClr val="F8F6B4">
                      <a:gamma/>
                      <a:tint val="2745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AutoShape 115"/>
              <p:cNvSpPr>
                <a:spLocks noChangeArrowheads="1"/>
              </p:cNvSpPr>
              <p:nvPr/>
            </p:nvSpPr>
            <p:spPr bwMode="gray">
              <a:xfrm>
                <a:off x="1229" y="1359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DED85">
                      <a:gamma/>
                      <a:tint val="27451"/>
                      <a:invGamma/>
                    </a:srgbClr>
                  </a:gs>
                  <a:gs pos="100000">
                    <a:srgbClr val="EDED8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Text Box 116"/>
              <p:cNvSpPr txBox="1">
                <a:spLocks noChangeArrowheads="1"/>
              </p:cNvSpPr>
              <p:nvPr/>
            </p:nvSpPr>
            <p:spPr bwMode="gray">
              <a:xfrm>
                <a:off x="1776" y="1390"/>
                <a:ext cx="2867" cy="1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rgbClr val="000000"/>
                    </a:solidFill>
                  </a:rPr>
                  <a:t> 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Не уделяется  серьёзного внимания </a:t>
                </a:r>
                <a:r>
                  <a:rPr lang="ru-RU" dirty="0" err="1" smtClean="0">
                    <a:solidFill>
                      <a:srgbClr val="000000"/>
                    </a:solidFill>
                  </a:rPr>
                  <a:t>д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/</a:t>
                </a:r>
                <a:r>
                  <a:rPr lang="ru-RU" dirty="0" err="1" smtClean="0">
                    <a:solidFill>
                      <a:srgbClr val="000000"/>
                    </a:solidFill>
                  </a:rPr>
                  <a:t>з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4" name="Group 152"/>
              <p:cNvGrpSpPr>
                <a:grpSpLocks/>
              </p:cNvGrpSpPr>
              <p:nvPr/>
            </p:nvGrpSpPr>
            <p:grpSpPr bwMode="auto">
              <a:xfrm>
                <a:off x="1440" y="1344"/>
                <a:ext cx="336" cy="333"/>
                <a:chOff x="1289" y="582"/>
                <a:chExt cx="668" cy="668"/>
              </a:xfrm>
            </p:grpSpPr>
            <p:sp>
              <p:nvSpPr>
                <p:cNvPr id="63" name="Oval 153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Oval 15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5" name="Oval 15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6" name="Oval 15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7" name="Oval 15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Text Box 158"/>
              <p:cNvSpPr txBox="1">
                <a:spLocks noChangeArrowheads="1"/>
              </p:cNvSpPr>
              <p:nvPr/>
            </p:nvSpPr>
            <p:spPr bwMode="gray">
              <a:xfrm>
                <a:off x="1488" y="1352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grpSp>
            <p:nvGrpSpPr>
              <p:cNvPr id="56" name="Group 159"/>
              <p:cNvGrpSpPr>
                <a:grpSpLocks/>
              </p:cNvGrpSpPr>
              <p:nvPr/>
            </p:nvGrpSpPr>
            <p:grpSpPr bwMode="auto">
              <a:xfrm>
                <a:off x="1440" y="1344"/>
                <a:ext cx="336" cy="333"/>
                <a:chOff x="1289" y="582"/>
                <a:chExt cx="668" cy="668"/>
              </a:xfrm>
            </p:grpSpPr>
            <p:sp>
              <p:nvSpPr>
                <p:cNvPr id="58" name="Oval 160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Oval 16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0" name="Oval 16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1" name="Oval 16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2" name="Oval 16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7" name="Text Box 165"/>
              <p:cNvSpPr txBox="1">
                <a:spLocks noChangeArrowheads="1"/>
              </p:cNvSpPr>
              <p:nvPr/>
            </p:nvSpPr>
            <p:spPr bwMode="gray">
              <a:xfrm>
                <a:off x="1488" y="1422"/>
                <a:ext cx="240" cy="1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68" name="Group 174"/>
            <p:cNvGrpSpPr>
              <a:grpSpLocks/>
            </p:cNvGrpSpPr>
            <p:nvPr/>
          </p:nvGrpSpPr>
          <p:grpSpPr bwMode="auto">
            <a:xfrm>
              <a:off x="2285984" y="2571743"/>
              <a:ext cx="6500858" cy="707809"/>
              <a:chOff x="1209" y="2280"/>
              <a:chExt cx="3368" cy="405"/>
            </a:xfrm>
          </p:grpSpPr>
          <p:sp>
            <p:nvSpPr>
              <p:cNvPr id="69" name="AutoShape 94"/>
              <p:cNvSpPr>
                <a:spLocks noChangeArrowheads="1"/>
              </p:cNvSpPr>
              <p:nvPr/>
            </p:nvSpPr>
            <p:spPr bwMode="gray">
              <a:xfrm>
                <a:off x="1209" y="2280"/>
                <a:ext cx="3360" cy="32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48BE67"/>
                  </a:gs>
                  <a:gs pos="100000">
                    <a:srgbClr val="48BE67">
                      <a:gamma/>
                      <a:tint val="3647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" name="AutoShape 95"/>
              <p:cNvSpPr>
                <a:spLocks noChangeArrowheads="1"/>
              </p:cNvSpPr>
              <p:nvPr/>
            </p:nvSpPr>
            <p:spPr bwMode="gray">
              <a:xfrm>
                <a:off x="1209" y="2415"/>
                <a:ext cx="3368" cy="27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FE9AA"/>
                  </a:gs>
                  <a:gs pos="100000">
                    <a:srgbClr val="9FE9AA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" name="AutoShape 96"/>
              <p:cNvSpPr>
                <a:spLocks noChangeArrowheads="1"/>
              </p:cNvSpPr>
              <p:nvPr/>
            </p:nvSpPr>
            <p:spPr bwMode="gray">
              <a:xfrm>
                <a:off x="1238" y="2287"/>
                <a:ext cx="3312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C976">
                      <a:gamma/>
                      <a:tint val="33333"/>
                      <a:invGamma/>
                    </a:srgbClr>
                  </a:gs>
                  <a:gs pos="100000">
                    <a:srgbClr val="4DC9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Text Box 97"/>
              <p:cNvSpPr txBox="1">
                <a:spLocks noChangeArrowheads="1"/>
              </p:cNvSpPr>
              <p:nvPr/>
            </p:nvSpPr>
            <p:spPr bwMode="gray">
              <a:xfrm>
                <a:off x="1814" y="2280"/>
                <a:ext cx="2754" cy="38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</a:rPr>
                  <a:t>О</a:t>
                </a:r>
                <a:r>
                  <a:rPr lang="ru-RU" dirty="0" smtClean="0">
                    <a:solidFill>
                      <a:srgbClr val="000000"/>
                    </a:solidFill>
                  </a:rPr>
                  <a:t>бучить умению обращаться с доп. учебным материалом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3" name="Group 98"/>
              <p:cNvGrpSpPr>
                <a:grpSpLocks/>
              </p:cNvGrpSpPr>
              <p:nvPr/>
            </p:nvGrpSpPr>
            <p:grpSpPr bwMode="auto">
              <a:xfrm>
                <a:off x="1449" y="2280"/>
                <a:ext cx="336" cy="333"/>
                <a:chOff x="1289" y="582"/>
                <a:chExt cx="668" cy="668"/>
              </a:xfrm>
            </p:grpSpPr>
            <p:sp>
              <p:nvSpPr>
                <p:cNvPr id="75" name="Oval 9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6" name="Oval 10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7" name="Oval 10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8" name="Oval 10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9" name="Oval 10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4" name="Text Box 104"/>
              <p:cNvSpPr txBox="1">
                <a:spLocks noChangeArrowheads="1"/>
              </p:cNvSpPr>
              <p:nvPr/>
            </p:nvSpPr>
            <p:spPr bwMode="gray">
              <a:xfrm>
                <a:off x="1497" y="2288"/>
                <a:ext cx="24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82" name="Номер слайда 81"/>
          <p:cNvSpPr>
            <a:spLocks noGrp="1"/>
          </p:cNvSpPr>
          <p:nvPr>
            <p:ph type="sldNum" sz="quarter" idx="12"/>
          </p:nvPr>
        </p:nvSpPr>
        <p:spPr>
          <a:xfrm>
            <a:off x="7239000" y="6429396"/>
            <a:ext cx="1905000" cy="428604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285984" y="857232"/>
          <a:ext cx="60960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357958"/>
            <a:ext cx="1905000" cy="152400"/>
          </a:xfrm>
        </p:spPr>
        <p:txBody>
          <a:bodyPr/>
          <a:lstStyle/>
          <a:p>
            <a:fld id="{03AEC86F-BA5A-481A-B9D5-C0A31D4096AC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357290" y="785794"/>
          <a:ext cx="778671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286520"/>
            <a:ext cx="1905000" cy="35719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429396"/>
            <a:ext cx="1905000" cy="428604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8" name="Freeform 3"/>
          <p:cNvSpPr>
            <a:spLocks noEditPoints="1"/>
          </p:cNvSpPr>
          <p:nvPr/>
        </p:nvSpPr>
        <p:spPr bwMode="gray">
          <a:xfrm rot="10552877">
            <a:off x="4742956" y="1193682"/>
            <a:ext cx="3505200" cy="2897188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9999"/>
              </a:gs>
              <a:gs pos="50000">
                <a:srgbClr val="009999">
                  <a:gamma/>
                  <a:tint val="66667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9" name="Freeform 2"/>
          <p:cNvSpPr>
            <a:spLocks noEditPoints="1"/>
          </p:cNvSpPr>
          <p:nvPr/>
        </p:nvSpPr>
        <p:spPr bwMode="gray">
          <a:xfrm rot="20954467">
            <a:off x="2825297" y="2432345"/>
            <a:ext cx="3384550" cy="30353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66CC"/>
              </a:gs>
              <a:gs pos="50000">
                <a:srgbClr val="0066CC">
                  <a:gamma/>
                  <a:tint val="42353"/>
                  <a:invGamma/>
                </a:srgbClr>
              </a:gs>
              <a:gs pos="100000">
                <a:srgbClr val="0066CC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0066CC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gray">
          <a:xfrm>
            <a:off x="2928926" y="507207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66CC"/>
                </a:solidFill>
                <a:latin typeface="Verdana" pitchFamily="34" charset="0"/>
              </a:rPr>
              <a:t>Задание после звонка</a:t>
            </a:r>
            <a:endParaRPr lang="en-US" sz="2400" b="1" dirty="0">
              <a:solidFill>
                <a:srgbClr val="0066CC"/>
              </a:solidFill>
              <a:latin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gray">
          <a:xfrm>
            <a:off x="6357950" y="500042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66CC"/>
                </a:solidFill>
                <a:latin typeface="Verdana" pitchFamily="34" charset="0"/>
              </a:rPr>
              <a:t>«Нарушение этикета»</a:t>
            </a:r>
            <a:endParaRPr lang="en-US" sz="2400" b="1" dirty="0">
              <a:solidFill>
                <a:srgbClr val="0066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Советы: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066800"/>
            <a:ext cx="6934200" cy="44958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Сообщайте домашнее задание тогда, когда оно наиболее удачно вписывается в логику урока, но ни в коем случае не по звонку или после звонка.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При сообщении домашнего задания (как и при ведении урока вообще) не изнуряйте учащихся, потому что это вызывает у них чувство неуверенности и вынуждает вас нарушать элементарную педагогическую этику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00892" y="6429396"/>
            <a:ext cx="1905000" cy="152400"/>
          </a:xfrm>
        </p:spPr>
        <p:txBody>
          <a:bodyPr/>
          <a:lstStyle/>
          <a:p>
            <a:fld id="{03AEC86F-BA5A-481A-B9D5-C0A31D4096AC}" type="slidenum">
              <a:rPr lang="en-US" sz="1600" smtClean="0"/>
              <a:pPr/>
              <a:t>9</a:t>
            </a:fld>
            <a:endParaRPr lang="en-US" sz="1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_sikles">
  <a:themeElements>
    <a:clrScheme name="the_world_as_it_turn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e_world_as_it_turns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e_world_as_it_turn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e_world_as_it_turn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e_world_as_it_tur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i_sikles</Template>
  <TotalTime>151</TotalTime>
  <Words>722</Words>
  <Application>Microsoft PowerPoint</Application>
  <PresentationFormat>Экран (4:3)</PresentationFormat>
  <Paragraphs>231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i_sikles</vt:lpstr>
      <vt:lpstr>Современный 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Советы: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Банк приёмов</vt:lpstr>
      <vt:lpstr>Слайд 19</vt:lpstr>
      <vt:lpstr>Слайд 20</vt:lpstr>
      <vt:lpstr>Слайд 21</vt:lpstr>
      <vt:lpstr>Приёмы подачи домашнего задания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Успехов в работе!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</dc:title>
  <dc:creator>Виктор</dc:creator>
  <cp:lastModifiedBy>Виктор</cp:lastModifiedBy>
  <cp:revision>30</cp:revision>
  <dcterms:created xsi:type="dcterms:W3CDTF">2008-10-30T18:24:37Z</dcterms:created>
  <dcterms:modified xsi:type="dcterms:W3CDTF">2008-10-31T09:39:09Z</dcterms:modified>
</cp:coreProperties>
</file>