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46A90-0E15-4780-B05A-0594AE0E79D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63A51-1BA9-4C37-9BF6-4E3738F72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5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3A51-1BA9-4C37-9BF6-4E3738F720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2441FD-7D09-4376-B371-A76D1FE35ECB}" type="datetimeFigureOut">
              <a:rPr lang="ru-RU" smtClean="0"/>
              <a:t>09.01.2012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7802B2-4D7B-4A2B-A7B8-E5A43719A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Кем и чем гордится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ПОЛОЦК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Pol_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3692293"/>
            <a:ext cx="3384376" cy="2538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15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Симеон</a:t>
            </a:r>
            <a:r>
              <a:rPr lang="ru-RU" b="1" spc="50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Полоцкий</a:t>
            </a:r>
            <a:endParaRPr lang="ru-RU" b="1" spc="50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446490" cy="4297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1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accent2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Евфросиния</a:t>
            </a:r>
            <a:r>
              <a:rPr lang="ru-RU" b="1" spc="50" dirty="0" smtClean="0">
                <a:ln w="11430">
                  <a:solidFill>
                    <a:schemeClr val="accent2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>
                  <a:solidFill>
                    <a:schemeClr val="accent2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Полоцкая</a:t>
            </a:r>
            <a:endParaRPr lang="ru-RU" b="1" spc="50" dirty="0">
              <a:ln w="11430">
                <a:solidFill>
                  <a:schemeClr val="accent2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2857500" cy="3752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98384" cy="2566893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Спасо-Евфросиньевская</a:t>
            </a:r>
            <a:r>
              <a:rPr lang="ru-RU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церковь</a:t>
            </a:r>
            <a:endParaRPr lang="ru-RU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558640" cy="3836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21437"/>
            <a:ext cx="3960440" cy="26354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860" y="44624"/>
            <a:ext cx="7766564" cy="165618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Фреска Евфросинии </a:t>
            </a:r>
            <a:r>
              <a:rPr lang="ru-RU" b="1" spc="50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олоцкой</a:t>
            </a:r>
            <a:endParaRPr lang="ru-RU" b="1" spc="50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896544" cy="3586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5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843950" cy="1584176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Крест Евфросинии</a:t>
            </a:r>
            <a:br>
              <a:rPr lang="ru-RU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Полоцкой</a:t>
            </a:r>
            <a:endParaRPr lang="ru-RU" b="1" spc="50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089819" cy="462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24" y="2636912"/>
            <a:ext cx="4998876" cy="3330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9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56263" cy="105425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Франциск Скорина</a:t>
            </a:r>
            <a:endParaRPr lang="ru-RU" b="1" spc="50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229995"/>
            <a:ext cx="3086391" cy="3672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0247"/>
            <a:ext cx="2969461" cy="3672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8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«Библия»</a:t>
            </a:r>
            <a:endParaRPr lang="ru-RU" b="1" spc="50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28288"/>
            <a:ext cx="6374482" cy="4249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2808312" cy="4220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724275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2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98</TotalTime>
  <Words>20</Words>
  <Application>Microsoft Office PowerPoint</Application>
  <PresentationFormat>Экран (4:3)</PresentationFormat>
  <Paragraphs>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Кем и чем гордится  ПОЛОЦК</vt:lpstr>
      <vt:lpstr>Евфросиния Полоцкая</vt:lpstr>
      <vt:lpstr>Спасо-Евфросиньевская церковь</vt:lpstr>
      <vt:lpstr>Фреска Евфросинии Полоцкой</vt:lpstr>
      <vt:lpstr>Крест Евфросинии Полоцкой</vt:lpstr>
      <vt:lpstr>Презентация PowerPoint</vt:lpstr>
      <vt:lpstr>Франциск Скорина</vt:lpstr>
      <vt:lpstr>«Библия»</vt:lpstr>
      <vt:lpstr>Презентация PowerPoint</vt:lpstr>
      <vt:lpstr>Симеон Полоцкий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Кем и чем гордится  ПОЛОЦК</dc:title>
  <dc:creator>SamLab.ws</dc:creator>
  <cp:lastModifiedBy>SamLab.ws</cp:lastModifiedBy>
  <cp:revision>10</cp:revision>
  <dcterms:created xsi:type="dcterms:W3CDTF">2011-12-24T18:16:12Z</dcterms:created>
  <dcterms:modified xsi:type="dcterms:W3CDTF">2012-01-09T13:00:39Z</dcterms:modified>
</cp:coreProperties>
</file>