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57" r:id="rId11"/>
    <p:sldId id="25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96944" cy="236713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Федора Миронова - герой войны 1812 года крестьянка-разведчица </a:t>
            </a:r>
            <a:br>
              <a:rPr lang="ru-RU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 деревни Погирщина</a:t>
            </a:r>
            <a:endParaRPr lang="ru-RU" sz="3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395536" y="2564904"/>
            <a:ext cx="4390390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01069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1052736"/>
            <a:ext cx="6120680" cy="431135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1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Была я еще совсем девчушкой, когда заприметил меня барин. От родителей отлучил, ко двору призвал и к ключнице помощницей приставил…господь ключницу прежнюю призвал к себе. Велел барин мне на ее место заступить... По частому отсутствию барина сошлась о </a:t>
            </a:r>
            <a:r>
              <a:rPr lang="ru-RU" sz="3100" b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дочерьми</a:t>
            </a:r>
            <a:r>
              <a:rPr lang="ru-RU" sz="31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евонными</a:t>
            </a:r>
            <a:r>
              <a:rPr lang="ru-RU" sz="31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Стали они меня читать да считать учить. Наука сия мудреная оказалась. Но одолела ее…»</a:t>
            </a:r>
            <a:endParaRPr lang="ru-RU" sz="2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6441681" y="4437112"/>
            <a:ext cx="2522807" cy="215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3777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«У их превосходительства в услужении была ключницей, грамоте и счёту понятие имею… ключницей...»</a:t>
            </a:r>
            <a:endParaRPr lang="ru-RU" sz="3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251520" y="2492896"/>
            <a:ext cx="4812543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1245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6120680" cy="4311352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Глазка не переставал поражаться. Делала Федора все как бы замедленно: движения и походка ее были плавными; вся она была воздушной и, будто лебедушка, скользила по особняку, словно по водной глади полюбившейся ей заводи. Ее напевный голос, звучавший невысоко, обезоруживал даже Глафиру, горластую, нахальную и ленивую девку, которую Глазка приблизил </a:t>
            </a:r>
            <a:br>
              <a:rPr lang="ru-RU" sz="31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 себе после смерти жены.</a:t>
            </a:r>
            <a:endParaRPr lang="ru-RU" sz="16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6441681" y="4437112"/>
            <a:ext cx="2522807" cy="215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9847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6480720" cy="431135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Штабс-ротмистр Рябинин: «Я имею к вам просьбу от его сиятельства графа </a:t>
            </a:r>
            <a:r>
              <a:rPr lang="ru-RU" sz="2400" b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Витгенштейна</a:t>
            </a:r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оказать армии важную услугу. Нам необходимы сведения о подступах к Полоцку, о силах французов, об их артиллерии и расположении укреплений. Все наши попытки что-либо узнать, увы, оказались бесплодными.</a:t>
            </a:r>
            <a:b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Наверняка у вас среди дворовых есть человек со </a:t>
            </a:r>
            <a:r>
              <a:rPr lang="ru-RU" sz="2400" b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сметкою</a:t>
            </a:r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хорошо знающий окрестности. Желательно, чтобы его была женщина. Мужику сие предприятие может стоить головы. Потерять теперь ее легко, обрести сведения о неприятеле труднее. Для войска это сохранение сотней жизней.»</a:t>
            </a:r>
            <a:endParaRPr lang="ru-RU" sz="1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6441681" y="4437112"/>
            <a:ext cx="2522807" cy="215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8877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6624736" cy="4311352"/>
          </a:xfrm>
        </p:spPr>
        <p:txBody>
          <a:bodyPr>
            <a:noAutofit/>
          </a:bodyPr>
          <a:lstStyle/>
          <a:p>
            <a:pPr algn="l"/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«Вот задача! - горестно вздохнул про себя Глазка, и тут же его осенила мысль: - Федора!" Как же в такую минуту он умудрился забыть о ней!»</a:t>
            </a:r>
            <a:b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Федора: «В Полоцке бывала я не раз, там у моего мужа родня в Услужении у господ Иволгиных. Ходили мы в город по престольным праздникам в церковь, да управляющий возил меня е собой 110 весне и осени на базар, птицу, скот да лен торговать…</a:t>
            </a:r>
            <a:b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- Думаю, что мне одной будет трудно пробраться в город. Французы придирчивы и злы. Позвольте взять с собой детей и переодеться нищенкой, так будет надежнее.</a:t>
            </a:r>
            <a:endParaRPr lang="ru-RU" sz="1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6441681" y="4437112"/>
            <a:ext cx="2522807" cy="215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42406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6624736" cy="4311352"/>
          </a:xfrm>
        </p:spPr>
        <p:txBody>
          <a:bodyPr>
            <a:noAutofit/>
          </a:bodyPr>
          <a:lstStyle/>
          <a:p>
            <a:pPr algn="l"/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Полоцке…</a:t>
            </a:r>
            <a:b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Даже если бы ее, внезапно подняв с постели, спросили, где как расположены французские батареи, она без запинки рассказала бы о них. Она мысленно представляла план города, который показывал ей Рябинин, где дома были изображены, словно аккуратно нарезанные, из глины кирпичики, где улицы, точно на спицах, сплетались в ажурное кружево, по которому пробегали извилистые линии рек и ручейков.</a:t>
            </a:r>
            <a:b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Придя домой, Федора на куске колота изобразила виденное..</a:t>
            </a:r>
            <a:endParaRPr lang="ru-RU" sz="1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6441681" y="4437112"/>
            <a:ext cx="2522807" cy="215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1283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6624736" cy="4311352"/>
          </a:xfrm>
        </p:spPr>
        <p:txBody>
          <a:bodyPr>
            <a:noAutofit/>
          </a:bodyPr>
          <a:lstStyle/>
          <a:p>
            <a:pPr algn="l"/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Федору приняли в боевую семью…</a:t>
            </a:r>
            <a:b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Еще дважды делала Федора ходки в Полоцк и оба раза возвращалась целая и невредимая. Удача, словно невидимый телохранитель, оберегала ее. Сколько раз ей казалось, что жизнь висит на волоске. Подозрительность французов росла день ото дня, и даже мощные редуты, возведенные вокруг города, не позволяли им чувствовать себя в безопасности…</a:t>
            </a:r>
            <a:endParaRPr lang="ru-RU" sz="12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6441681" y="4437112"/>
            <a:ext cx="2522807" cy="215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7798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6624736" cy="4311352"/>
          </a:xfrm>
        </p:spPr>
        <p:txBody>
          <a:bodyPr>
            <a:noAutofit/>
          </a:bodyPr>
          <a:lstStyle/>
          <a:p>
            <a:pPr algn="l"/>
            <a:r>
              <a:rPr lang="ru-RU" sz="4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«30 декабря 1819 года № 34773 правительственный сенат постановил: даровать крестьянке Мироновой </a:t>
            </a:r>
            <a:br>
              <a:rPr lang="ru-RU" sz="4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семейством свободу за услуги, оказанные ею во время войны 1812 года»</a:t>
            </a:r>
            <a:endParaRPr lang="ru-RU" sz="20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48"/>
          <a:stretch/>
        </p:blipFill>
        <p:spPr>
          <a:xfrm>
            <a:off x="6441681" y="4437112"/>
            <a:ext cx="2522807" cy="215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5669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мемориальной доски</a:t>
            </a:r>
            <a:br>
              <a:rPr lang="ru-RU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14 апреля 2023 в г. Полоцке</a:t>
            </a:r>
            <a:endParaRPr lang="ru-RU" sz="36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1" t="8371" r="4657"/>
          <a:stretch/>
        </p:blipFill>
        <p:spPr>
          <a:xfrm>
            <a:off x="3491880" y="3977680"/>
            <a:ext cx="5486286" cy="2769227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24" y="1412776"/>
            <a:ext cx="4562726" cy="2564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10175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7920880" cy="36004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книги </a:t>
            </a:r>
            <a:b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Ирины </a:t>
            </a:r>
            <a:r>
              <a:rPr lang="ru-RU" sz="3600" b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Маслянициной</a:t>
            </a:r>
            <a:b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соавторстве с Н. </a:t>
            </a:r>
            <a:r>
              <a:rPr lang="ru-RU" sz="3600" b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Богодяжем</a:t>
            </a:r>
            <a: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b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«Федора Миронова» </a:t>
            </a:r>
            <a:b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Музее белорусского книгопечатания</a:t>
            </a:r>
            <a:br>
              <a:rPr lang="ru-RU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6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4" b="9197"/>
          <a:stretch/>
        </p:blipFill>
        <p:spPr bwMode="auto">
          <a:xfrm>
            <a:off x="4266808" y="4004410"/>
            <a:ext cx="4825919" cy="2734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6912"/>
            <a:ext cx="4104456" cy="2734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08545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598</Words>
  <Application>Microsoft Office PowerPoint</Application>
  <PresentationFormat>Экран (4:3)</PresentationFormat>
  <Paragraphs>11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Федора Миронова - герой войны 1812 года крестьянка-разведчица  из деревни Погирщина</vt:lpstr>
      <vt:lpstr> «Была я еще совсем девчушкой, когда заприметил меня барин. От родителей отлучил, ко двору призвал и к ключнице помощницей приставил…господь ключницу прежнюю призвал к себе. Велел барин мне на ее место заступить... По частому отсутствию барина сошлась о дочерьми евонными. Стали они меня читать да считать учить. Наука сия мудреная оказалась. Но одолела ее…»</vt:lpstr>
      <vt:lpstr> «У их превосходительства в услужении была ключницей, грамоте и счёту понятие имею… ключницей...»</vt:lpstr>
      <vt:lpstr>Глазка не переставал поражаться. Делала Федора все как бы замедленно: движения и походка ее были плавными; вся она была воздушной и, будто лебедушка, скользила по особняку, словно по водной глади полюбившейся ей заводи. Ее напевный голос, звучавший невысоко, обезоруживал даже Глафиру, горластую, нахальную и ленивую девку, которую Глазка приблизил  к себе после смерти жены.</vt:lpstr>
      <vt:lpstr>Штабс-ротмистр Рябинин: «Я имею к вам просьбу от его сиятельства графа Витгенштейна оказать армии важную услугу. Нам необходимы сведения о подступах к Полоцку, о силах французов, об их артиллерии и расположении укреплений. Все наши попытки что-либо узнать, увы, оказались бесплодными. Наверняка у вас среди дворовых есть человек со сметкою и хорошо знающий окрестности. Желательно, чтобы его была женщина. Мужику сие предприятие может стоить головы. Потерять теперь ее легко, обрести сведения о неприятеле труднее. Для войска это сохранение сотней жизней.»</vt:lpstr>
      <vt:lpstr>«Вот задача! - горестно вздохнул про себя Глазка, и тут же его осенила мысль: - Федора!" Как же в такую минуту он умудрился забыть о ней!» Федора: «В Полоцке бывала я не раз, там у моего мужа родня в Услужении у господ Иволгиных. Ходили мы в город по престольным праздникам в церковь, да управляющий возил меня е собой 110 весне и осени на базар, птицу, скот да лен торговать…     - Думаю, что мне одной будет трудно пробраться в город. Французы придирчивы и злы. Позвольте взять с собой детей и переодеться нищенкой, так будет надежнее.</vt:lpstr>
      <vt:lpstr>В Полоцке… Даже если бы ее, внезапно подняв с постели, спросили, где как расположены французские батареи, она без запинки рассказала бы о них. Она мысленно представляла план города, который показывал ей Рябинин, где дома были изображены, словно аккуратно нарезанные, из глины кирпичики, где улицы, точно на спицах, сплетались в ажурное кружево, по которому пробегали извилистые линии рек и ручейков.    Придя домой, Федора на куске колота изобразила виденное..</vt:lpstr>
      <vt:lpstr> Федору приняли в боевую семью… Еще дважды делала Федора ходки в Полоцк и оба раза возвращалась целая и невредимая. Удача, словно невидимый телохранитель, оберегала ее. Сколько раз ей казалось, что жизнь висит на волоске. Подозрительность французов росла день ото дня, и даже мощные редуты, возведенные вокруг города, не позволяли им чувствовать себя в безопасности…</vt:lpstr>
      <vt:lpstr>«30 декабря 1819 года № 34773 правительственный сенат постановил: даровать крестьянке Мироновой  е семейством свободу за услуги, оказанные ею во время войны 1812 года»</vt:lpstr>
      <vt:lpstr>Открытие мемориальной доски 14 апреля 2023 в г. Полоцке</vt:lpstr>
      <vt:lpstr>Презентация книги  Ирины Маслянициной (в соавторстве с Н. Богодяжем)  «Федора Миронова»  в Музее белорусского книгопечатания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Федора Миронова</dc:title>
  <dc:creator>ExpertLine</dc:creator>
  <cp:lastModifiedBy>Ирина Недокунева</cp:lastModifiedBy>
  <cp:revision>16</cp:revision>
  <dcterms:created xsi:type="dcterms:W3CDTF">2024-02-29T17:28:21Z</dcterms:created>
  <dcterms:modified xsi:type="dcterms:W3CDTF">2024-03-04T19:09:54Z</dcterms:modified>
</cp:coreProperties>
</file>