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9" r:id="rId10"/>
    <p:sldId id="267" r:id="rId11"/>
    <p:sldId id="272" r:id="rId12"/>
    <p:sldId id="268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4654" autoAdjust="0"/>
  </p:normalViewPr>
  <p:slideViewPr>
    <p:cSldViewPr>
      <p:cViewPr>
        <p:scale>
          <a:sx n="100" d="100"/>
          <a:sy n="100" d="100"/>
        </p:scale>
        <p:origin x="-168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microsoft.com/office/2007/relationships/hdphoto" Target="../media/hdphoto6.wdp"/><Relationship Id="rId1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microsoft.com/office/2007/relationships/hdphoto" Target="../media/hdphoto6.wdp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652AF-1A6A-41D6-893E-2B53A7DF3791}" type="doc">
      <dgm:prSet loTypeId="urn:microsoft.com/office/officeart/2005/8/layout/chevron2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C636AB3-2730-4CCB-9BFE-AE372992764B}">
      <dgm:prSet/>
      <dgm:spPr/>
      <dgm:t>
        <a:bodyPr/>
        <a:lstStyle/>
        <a:p>
          <a:pPr rtl="0"/>
          <a:endParaRPr lang="ru-RU" dirty="0"/>
        </a:p>
      </dgm:t>
    </dgm:pt>
    <dgm:pt modelId="{7772E98B-0168-4042-8914-4D07D7752954}" type="parTrans" cxnId="{CF7587C0-AD5A-4FB2-98BF-DA7A69E2A8EF}">
      <dgm:prSet/>
      <dgm:spPr/>
      <dgm:t>
        <a:bodyPr/>
        <a:lstStyle/>
        <a:p>
          <a:endParaRPr lang="ru-RU"/>
        </a:p>
      </dgm:t>
    </dgm:pt>
    <dgm:pt modelId="{E0131F82-C3BF-4507-A3AA-B8F5102532C4}" type="sibTrans" cxnId="{CF7587C0-AD5A-4FB2-98BF-DA7A69E2A8EF}">
      <dgm:prSet/>
      <dgm:spPr/>
      <dgm:t>
        <a:bodyPr/>
        <a:lstStyle/>
        <a:p>
          <a:endParaRPr lang="ru-RU"/>
        </a:p>
      </dgm:t>
    </dgm:pt>
    <dgm:pt modelId="{A0FDD14A-FB19-4A2B-9208-EC55B1327B06}">
      <dgm:prSet/>
      <dgm:spPr/>
      <dgm:t>
        <a:bodyPr/>
        <a:lstStyle/>
        <a:p>
          <a:r>
            <a:rPr lang="ru-RU" b="1" baseline="0" dirty="0" smtClean="0"/>
            <a:t>Доказать, что путь Евфросинии Полоцкой является примером для каждого </a:t>
          </a:r>
          <a:r>
            <a:rPr lang="ru-RU" b="1" baseline="0" dirty="0" err="1" smtClean="0"/>
            <a:t>полочанина</a:t>
          </a:r>
          <a:endParaRPr lang="ru-RU" b="1" dirty="0"/>
        </a:p>
      </dgm:t>
    </dgm:pt>
    <dgm:pt modelId="{747BB067-F3EC-40A8-81E9-193822485D6E}" type="parTrans" cxnId="{2D062978-D3CC-48A9-9599-B1F212E33D47}">
      <dgm:prSet/>
      <dgm:spPr/>
      <dgm:t>
        <a:bodyPr/>
        <a:lstStyle/>
        <a:p>
          <a:endParaRPr lang="ru-RU"/>
        </a:p>
      </dgm:t>
    </dgm:pt>
    <dgm:pt modelId="{9F1E9101-6DBF-4548-90FE-D54E5D0357F8}" type="sibTrans" cxnId="{2D062978-D3CC-48A9-9599-B1F212E33D47}">
      <dgm:prSet/>
      <dgm:spPr/>
      <dgm:t>
        <a:bodyPr/>
        <a:lstStyle/>
        <a:p>
          <a:endParaRPr lang="ru-RU"/>
        </a:p>
      </dgm:t>
    </dgm:pt>
    <dgm:pt modelId="{01BEB242-2769-4926-A799-144484455B5B}">
      <dgm:prSet/>
      <dgm:spPr/>
      <dgm:t>
        <a:bodyPr/>
        <a:lstStyle/>
        <a:p>
          <a:endParaRPr lang="ru-RU" dirty="0"/>
        </a:p>
      </dgm:t>
    </dgm:pt>
    <dgm:pt modelId="{27968FE4-A3FC-4F97-9BDD-9C1A9B8CD559}" type="parTrans" cxnId="{3D265EF3-CBA7-41A6-8772-F03DB74BCB95}">
      <dgm:prSet/>
      <dgm:spPr/>
      <dgm:t>
        <a:bodyPr/>
        <a:lstStyle/>
        <a:p>
          <a:endParaRPr lang="ru-RU"/>
        </a:p>
      </dgm:t>
    </dgm:pt>
    <dgm:pt modelId="{1A57B447-1096-4229-915F-73198DD49FDA}" type="sibTrans" cxnId="{3D265EF3-CBA7-41A6-8772-F03DB74BCB95}">
      <dgm:prSet/>
      <dgm:spPr/>
      <dgm:t>
        <a:bodyPr/>
        <a:lstStyle/>
        <a:p>
          <a:endParaRPr lang="ru-RU"/>
        </a:p>
      </dgm:t>
    </dgm:pt>
    <dgm:pt modelId="{1D565B1F-AABF-49DE-9E8F-BE51D3C2E866}">
      <dgm:prSet/>
      <dgm:spPr/>
      <dgm:t>
        <a:bodyPr/>
        <a:lstStyle/>
        <a:p>
          <a:pPr rtl="0"/>
          <a:endParaRPr lang="ru-RU" dirty="0"/>
        </a:p>
      </dgm:t>
    </dgm:pt>
    <dgm:pt modelId="{26EC82E0-8E2C-4CFB-801B-967C0F2BA8A9}" type="parTrans" cxnId="{055F0BB4-D0F7-43F9-985D-B7DADA37BC0E}">
      <dgm:prSet/>
      <dgm:spPr/>
      <dgm:t>
        <a:bodyPr/>
        <a:lstStyle/>
        <a:p>
          <a:endParaRPr lang="ru-RU"/>
        </a:p>
      </dgm:t>
    </dgm:pt>
    <dgm:pt modelId="{5380FE6E-5553-4B70-9A48-AA91024E7F96}" type="sibTrans" cxnId="{055F0BB4-D0F7-43F9-985D-B7DADA37BC0E}">
      <dgm:prSet/>
      <dgm:spPr/>
      <dgm:t>
        <a:bodyPr/>
        <a:lstStyle/>
        <a:p>
          <a:endParaRPr lang="ru-RU"/>
        </a:p>
      </dgm:t>
    </dgm:pt>
    <dgm:pt modelId="{EC42DAB3-6EAE-4376-B608-D36441F8F9AA}">
      <dgm:prSet/>
      <dgm:spPr/>
      <dgm:t>
        <a:bodyPr/>
        <a:lstStyle/>
        <a:p>
          <a:r>
            <a:rPr lang="ru-RU" b="1" baseline="0" dirty="0" smtClean="0"/>
            <a:t>Исследовать историю создания памятника Евфросинии Полоцкой</a:t>
          </a:r>
          <a:endParaRPr lang="ru-RU" b="1" dirty="0"/>
        </a:p>
      </dgm:t>
    </dgm:pt>
    <dgm:pt modelId="{286482F2-BDFE-457B-B685-9D21AE6A73B9}" type="parTrans" cxnId="{D5953596-43CF-40BB-B0EF-92915095F8E0}">
      <dgm:prSet/>
      <dgm:spPr/>
      <dgm:t>
        <a:bodyPr/>
        <a:lstStyle/>
        <a:p>
          <a:endParaRPr lang="ru-RU"/>
        </a:p>
      </dgm:t>
    </dgm:pt>
    <dgm:pt modelId="{1E2EE33D-7CFA-4C31-B6E3-4436CF82EA8A}" type="sibTrans" cxnId="{D5953596-43CF-40BB-B0EF-92915095F8E0}">
      <dgm:prSet/>
      <dgm:spPr/>
      <dgm:t>
        <a:bodyPr/>
        <a:lstStyle/>
        <a:p>
          <a:endParaRPr lang="ru-RU"/>
        </a:p>
      </dgm:t>
    </dgm:pt>
    <dgm:pt modelId="{3460B89A-5B58-4654-876C-8039392FCE38}" type="pres">
      <dgm:prSet presAssocID="{6E5652AF-1A6A-41D6-893E-2B53A7DF379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661416-CE30-401A-AF74-8D97211DE5DE}" type="pres">
      <dgm:prSet presAssocID="{3C636AB3-2730-4CCB-9BFE-AE372992764B}" presName="composite" presStyleCnt="0"/>
      <dgm:spPr/>
      <dgm:t>
        <a:bodyPr/>
        <a:lstStyle/>
        <a:p>
          <a:endParaRPr lang="ru-RU"/>
        </a:p>
      </dgm:t>
    </dgm:pt>
    <dgm:pt modelId="{83A17050-A957-4BAC-AA3E-1E2828932689}" type="pres">
      <dgm:prSet presAssocID="{3C636AB3-2730-4CCB-9BFE-AE372992764B}" presName="parentText" presStyleLbl="alignNode1" presStyleIdx="0" presStyleCnt="2" custLinFactNeighborX="-1596" custLinFactNeighborY="-44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FD833-409E-4695-9A3A-709183B53FB7}" type="pres">
      <dgm:prSet presAssocID="{3C636AB3-2730-4CCB-9BFE-AE372992764B}" presName="descendantText" presStyleLbl="alignAcc1" presStyleIdx="0" presStyleCnt="2" custLinFactNeighborX="670" custLinFactNeighborY="-6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0BC56-0D18-47FA-A35F-31FE9414A297}" type="pres">
      <dgm:prSet presAssocID="{E0131F82-C3BF-4507-A3AA-B8F5102532C4}" presName="sp" presStyleCnt="0"/>
      <dgm:spPr/>
      <dgm:t>
        <a:bodyPr/>
        <a:lstStyle/>
        <a:p>
          <a:endParaRPr lang="ru-RU"/>
        </a:p>
      </dgm:t>
    </dgm:pt>
    <dgm:pt modelId="{F92155D1-0C05-4603-A183-03A109CDA48B}" type="pres">
      <dgm:prSet presAssocID="{01BEB242-2769-4926-A799-144484455B5B}" presName="composite" presStyleCnt="0"/>
      <dgm:spPr/>
      <dgm:t>
        <a:bodyPr/>
        <a:lstStyle/>
        <a:p>
          <a:endParaRPr lang="ru-RU"/>
        </a:p>
      </dgm:t>
    </dgm:pt>
    <dgm:pt modelId="{799FF99B-DF5F-4A69-8E8C-FDD75390C6AC}" type="pres">
      <dgm:prSet presAssocID="{01BEB242-2769-4926-A799-144484455B5B}" presName="parentText" presStyleLbl="alignNode1" presStyleIdx="1" presStyleCnt="2" custLinFactNeighborX="-1596" custLinFactNeighborY="-40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E0994-6D25-4234-852B-303772EDE420}" type="pres">
      <dgm:prSet presAssocID="{01BEB242-2769-4926-A799-144484455B5B}" presName="descendantText" presStyleLbl="alignAcc1" presStyleIdx="1" presStyleCnt="2" custLinFactNeighborX="670" custLinFactNeighborY="-2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265EF3-CBA7-41A6-8772-F03DB74BCB95}" srcId="{6E5652AF-1A6A-41D6-893E-2B53A7DF3791}" destId="{01BEB242-2769-4926-A799-144484455B5B}" srcOrd="1" destOrd="0" parTransId="{27968FE4-A3FC-4F97-9BDD-9C1A9B8CD559}" sibTransId="{1A57B447-1096-4229-915F-73198DD49FDA}"/>
    <dgm:cxn modelId="{AA02BD31-75EB-4E5F-B35F-1779E9BF23F8}" type="presOf" srcId="{A0FDD14A-FB19-4A2B-9208-EC55B1327B06}" destId="{8B7FD833-409E-4695-9A3A-709183B53FB7}" srcOrd="0" destOrd="0" presId="urn:microsoft.com/office/officeart/2005/8/layout/chevron2"/>
    <dgm:cxn modelId="{80417E66-46E4-44B2-BEE8-B1AE86F66A2A}" type="presOf" srcId="{01BEB242-2769-4926-A799-144484455B5B}" destId="{799FF99B-DF5F-4A69-8E8C-FDD75390C6AC}" srcOrd="0" destOrd="0" presId="urn:microsoft.com/office/officeart/2005/8/layout/chevron2"/>
    <dgm:cxn modelId="{346A65D7-E4BA-4427-8136-CD5CEE8E850C}" type="presOf" srcId="{1D565B1F-AABF-49DE-9E8F-BE51D3C2E866}" destId="{C4EE0994-6D25-4234-852B-303772EDE420}" srcOrd="0" destOrd="0" presId="urn:microsoft.com/office/officeart/2005/8/layout/chevron2"/>
    <dgm:cxn modelId="{2D062978-D3CC-48A9-9599-B1F212E33D47}" srcId="{3C636AB3-2730-4CCB-9BFE-AE372992764B}" destId="{A0FDD14A-FB19-4A2B-9208-EC55B1327B06}" srcOrd="0" destOrd="0" parTransId="{747BB067-F3EC-40A8-81E9-193822485D6E}" sibTransId="{9F1E9101-6DBF-4548-90FE-D54E5D0357F8}"/>
    <dgm:cxn modelId="{22AC3223-A284-4D04-AA65-86F8ECBA6B6A}" type="presOf" srcId="{6E5652AF-1A6A-41D6-893E-2B53A7DF3791}" destId="{3460B89A-5B58-4654-876C-8039392FCE38}" srcOrd="0" destOrd="0" presId="urn:microsoft.com/office/officeart/2005/8/layout/chevron2"/>
    <dgm:cxn modelId="{3AFF3D91-5F77-4A6D-B564-F51AAF578F82}" type="presOf" srcId="{EC42DAB3-6EAE-4376-B608-D36441F8F9AA}" destId="{C4EE0994-6D25-4234-852B-303772EDE420}" srcOrd="0" destOrd="1" presId="urn:microsoft.com/office/officeart/2005/8/layout/chevron2"/>
    <dgm:cxn modelId="{D5953596-43CF-40BB-B0EF-92915095F8E0}" srcId="{01BEB242-2769-4926-A799-144484455B5B}" destId="{EC42DAB3-6EAE-4376-B608-D36441F8F9AA}" srcOrd="1" destOrd="0" parTransId="{286482F2-BDFE-457B-B685-9D21AE6A73B9}" sibTransId="{1E2EE33D-7CFA-4C31-B6E3-4436CF82EA8A}"/>
    <dgm:cxn modelId="{15E23AEE-8A34-41C2-ADD9-7E1151C6A145}" type="presOf" srcId="{3C636AB3-2730-4CCB-9BFE-AE372992764B}" destId="{83A17050-A957-4BAC-AA3E-1E2828932689}" srcOrd="0" destOrd="0" presId="urn:microsoft.com/office/officeart/2005/8/layout/chevron2"/>
    <dgm:cxn modelId="{055F0BB4-D0F7-43F9-985D-B7DADA37BC0E}" srcId="{01BEB242-2769-4926-A799-144484455B5B}" destId="{1D565B1F-AABF-49DE-9E8F-BE51D3C2E866}" srcOrd="0" destOrd="0" parTransId="{26EC82E0-8E2C-4CFB-801B-967C0F2BA8A9}" sibTransId="{5380FE6E-5553-4B70-9A48-AA91024E7F96}"/>
    <dgm:cxn modelId="{CF7587C0-AD5A-4FB2-98BF-DA7A69E2A8EF}" srcId="{6E5652AF-1A6A-41D6-893E-2B53A7DF3791}" destId="{3C636AB3-2730-4CCB-9BFE-AE372992764B}" srcOrd="0" destOrd="0" parTransId="{7772E98B-0168-4042-8914-4D07D7752954}" sibTransId="{E0131F82-C3BF-4507-A3AA-B8F5102532C4}"/>
    <dgm:cxn modelId="{50FF68AE-CB96-4CBA-BA0C-EBBAE120D8D5}" type="presParOf" srcId="{3460B89A-5B58-4654-876C-8039392FCE38}" destId="{A1661416-CE30-401A-AF74-8D97211DE5DE}" srcOrd="0" destOrd="0" presId="urn:microsoft.com/office/officeart/2005/8/layout/chevron2"/>
    <dgm:cxn modelId="{87CAAC39-6FE0-420D-956A-4BE1656C21F8}" type="presParOf" srcId="{A1661416-CE30-401A-AF74-8D97211DE5DE}" destId="{83A17050-A957-4BAC-AA3E-1E2828932689}" srcOrd="0" destOrd="0" presId="urn:microsoft.com/office/officeart/2005/8/layout/chevron2"/>
    <dgm:cxn modelId="{91BA5A58-8D29-4F05-B485-43A301464C43}" type="presParOf" srcId="{A1661416-CE30-401A-AF74-8D97211DE5DE}" destId="{8B7FD833-409E-4695-9A3A-709183B53FB7}" srcOrd="1" destOrd="0" presId="urn:microsoft.com/office/officeart/2005/8/layout/chevron2"/>
    <dgm:cxn modelId="{6B1139E4-5F88-410D-8562-7155ADE88D3E}" type="presParOf" srcId="{3460B89A-5B58-4654-876C-8039392FCE38}" destId="{EAA0BC56-0D18-47FA-A35F-31FE9414A297}" srcOrd="1" destOrd="0" presId="urn:microsoft.com/office/officeart/2005/8/layout/chevron2"/>
    <dgm:cxn modelId="{07F502D0-5A30-423A-804B-F28BB60571E9}" type="presParOf" srcId="{3460B89A-5B58-4654-876C-8039392FCE38}" destId="{F92155D1-0C05-4603-A183-03A109CDA48B}" srcOrd="2" destOrd="0" presId="urn:microsoft.com/office/officeart/2005/8/layout/chevron2"/>
    <dgm:cxn modelId="{27F7B3BB-A400-4C18-B496-E4903BC5B2B1}" type="presParOf" srcId="{F92155D1-0C05-4603-A183-03A109CDA48B}" destId="{799FF99B-DF5F-4A69-8E8C-FDD75390C6AC}" srcOrd="0" destOrd="0" presId="urn:microsoft.com/office/officeart/2005/8/layout/chevron2"/>
    <dgm:cxn modelId="{8B3AEF41-595F-4807-A0A2-F090C1161846}" type="presParOf" srcId="{F92155D1-0C05-4603-A183-03A109CDA48B}" destId="{C4EE0994-6D25-4234-852B-303772EDE4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57ECD2E-C472-44F1-BAC1-1A516E3579FF}" type="doc">
      <dgm:prSet loTypeId="urn:microsoft.com/office/officeart/2005/8/layout/process4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F7C56E5-B0BA-48FF-83D9-143F3AC02067}">
      <dgm:prSet/>
      <dgm:spPr/>
      <dgm:t>
        <a:bodyPr/>
        <a:lstStyle/>
        <a:p>
          <a:pPr rtl="0"/>
          <a:r>
            <a:rPr lang="ru-RU" baseline="0" dirty="0" smtClean="0"/>
            <a:t>1995 год– проект А.  Шилова</a:t>
          </a:r>
          <a:endParaRPr lang="ru-RU" dirty="0"/>
        </a:p>
      </dgm:t>
    </dgm:pt>
    <dgm:pt modelId="{732D15E6-5CEC-4E57-8B85-3F9CE822EB32}" type="parTrans" cxnId="{966DBAAF-7E06-4580-8040-E06105ED9A98}">
      <dgm:prSet/>
      <dgm:spPr/>
      <dgm:t>
        <a:bodyPr/>
        <a:lstStyle/>
        <a:p>
          <a:endParaRPr lang="ru-RU"/>
        </a:p>
      </dgm:t>
    </dgm:pt>
    <dgm:pt modelId="{68B918CE-A37C-4A63-B691-B265320FCDF7}" type="sibTrans" cxnId="{966DBAAF-7E06-4580-8040-E06105ED9A98}">
      <dgm:prSet/>
      <dgm:spPr/>
      <dgm:t>
        <a:bodyPr/>
        <a:lstStyle/>
        <a:p>
          <a:endParaRPr lang="ru-RU"/>
        </a:p>
      </dgm:t>
    </dgm:pt>
    <dgm:pt modelId="{966A90BD-2E13-4853-AEF7-49558301321C}">
      <dgm:prSet/>
      <dgm:spPr/>
      <dgm:t>
        <a:bodyPr/>
        <a:lstStyle/>
        <a:p>
          <a:pPr rtl="0"/>
          <a:r>
            <a:rPr lang="ru-RU" baseline="0" dirty="0" smtClean="0"/>
            <a:t>200</a:t>
          </a:r>
          <a:r>
            <a:rPr lang="en-US" baseline="0" dirty="0" smtClean="0"/>
            <a:t>0</a:t>
          </a:r>
          <a:r>
            <a:rPr lang="ru-RU" baseline="0" dirty="0" smtClean="0"/>
            <a:t> год – проект И. </a:t>
          </a:r>
          <a:r>
            <a:rPr lang="ru-RU" baseline="0" dirty="0" err="1" smtClean="0"/>
            <a:t>Голубева</a:t>
          </a:r>
          <a:endParaRPr lang="ru-RU" baseline="0" dirty="0"/>
        </a:p>
      </dgm:t>
    </dgm:pt>
    <dgm:pt modelId="{8EE45D40-3791-4176-8334-E1BD27A52A55}" type="parTrans" cxnId="{10DFC809-00C1-4DB4-BF21-EC387AC31511}">
      <dgm:prSet/>
      <dgm:spPr/>
      <dgm:t>
        <a:bodyPr/>
        <a:lstStyle/>
        <a:p>
          <a:endParaRPr lang="ru-RU"/>
        </a:p>
      </dgm:t>
    </dgm:pt>
    <dgm:pt modelId="{08BC184B-6F42-4611-A8C1-DE2BC9FB8F1A}" type="sibTrans" cxnId="{10DFC809-00C1-4DB4-BF21-EC387AC31511}">
      <dgm:prSet/>
      <dgm:spPr/>
      <dgm:t>
        <a:bodyPr/>
        <a:lstStyle/>
        <a:p>
          <a:endParaRPr lang="ru-RU"/>
        </a:p>
      </dgm:t>
    </dgm:pt>
    <dgm:pt modelId="{D2A661F9-D030-48B1-96DC-66C48CA99085}" type="pres">
      <dgm:prSet presAssocID="{B57ECD2E-C472-44F1-BAC1-1A516E3579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D182A9-65E0-4CA4-A530-6F649A07DFF4}" type="pres">
      <dgm:prSet presAssocID="{966A90BD-2E13-4853-AEF7-49558301321C}" presName="boxAndChildren" presStyleCnt="0"/>
      <dgm:spPr/>
      <dgm:t>
        <a:bodyPr/>
        <a:lstStyle/>
        <a:p>
          <a:endParaRPr lang="ru-RU"/>
        </a:p>
      </dgm:t>
    </dgm:pt>
    <dgm:pt modelId="{1721ED93-E7B2-4010-BD0A-FD243E74BEEC}" type="pres">
      <dgm:prSet presAssocID="{966A90BD-2E13-4853-AEF7-49558301321C}" presName="parentTextBox" presStyleLbl="node1" presStyleIdx="0" presStyleCnt="2"/>
      <dgm:spPr/>
      <dgm:t>
        <a:bodyPr/>
        <a:lstStyle/>
        <a:p>
          <a:endParaRPr lang="ru-RU"/>
        </a:p>
      </dgm:t>
    </dgm:pt>
    <dgm:pt modelId="{BBF3BE5B-6609-40AC-B588-31EB9EA5C4EB}" type="pres">
      <dgm:prSet presAssocID="{68B918CE-A37C-4A63-B691-B265320FCDF7}" presName="sp" presStyleCnt="0"/>
      <dgm:spPr/>
      <dgm:t>
        <a:bodyPr/>
        <a:lstStyle/>
        <a:p>
          <a:endParaRPr lang="ru-RU"/>
        </a:p>
      </dgm:t>
    </dgm:pt>
    <dgm:pt modelId="{BA4C4570-BE04-451F-8556-9D793A6C6C3C}" type="pres">
      <dgm:prSet presAssocID="{DF7C56E5-B0BA-48FF-83D9-143F3AC02067}" presName="arrowAndChildren" presStyleCnt="0"/>
      <dgm:spPr/>
      <dgm:t>
        <a:bodyPr/>
        <a:lstStyle/>
        <a:p>
          <a:endParaRPr lang="ru-RU"/>
        </a:p>
      </dgm:t>
    </dgm:pt>
    <dgm:pt modelId="{6C53E833-8065-4C7B-B47A-5EC72383F452}" type="pres">
      <dgm:prSet presAssocID="{DF7C56E5-B0BA-48FF-83D9-143F3AC02067}" presName="parentTextArrow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10DFC809-00C1-4DB4-BF21-EC387AC31511}" srcId="{B57ECD2E-C472-44F1-BAC1-1A516E3579FF}" destId="{966A90BD-2E13-4853-AEF7-49558301321C}" srcOrd="1" destOrd="0" parTransId="{8EE45D40-3791-4176-8334-E1BD27A52A55}" sibTransId="{08BC184B-6F42-4611-A8C1-DE2BC9FB8F1A}"/>
    <dgm:cxn modelId="{B07CB2DC-BE4B-43A2-B135-6890D7B6A648}" type="presOf" srcId="{966A90BD-2E13-4853-AEF7-49558301321C}" destId="{1721ED93-E7B2-4010-BD0A-FD243E74BEEC}" srcOrd="0" destOrd="0" presId="urn:microsoft.com/office/officeart/2005/8/layout/process4"/>
    <dgm:cxn modelId="{966DBAAF-7E06-4580-8040-E06105ED9A98}" srcId="{B57ECD2E-C472-44F1-BAC1-1A516E3579FF}" destId="{DF7C56E5-B0BA-48FF-83D9-143F3AC02067}" srcOrd="0" destOrd="0" parTransId="{732D15E6-5CEC-4E57-8B85-3F9CE822EB32}" sibTransId="{68B918CE-A37C-4A63-B691-B265320FCDF7}"/>
    <dgm:cxn modelId="{58CB9093-9CD3-44CC-8014-307758937BC5}" type="presOf" srcId="{B57ECD2E-C472-44F1-BAC1-1A516E3579FF}" destId="{D2A661F9-D030-48B1-96DC-66C48CA99085}" srcOrd="0" destOrd="0" presId="urn:microsoft.com/office/officeart/2005/8/layout/process4"/>
    <dgm:cxn modelId="{053C66E5-B68D-4BC1-8D41-8A0D01F6E6C5}" type="presOf" srcId="{DF7C56E5-B0BA-48FF-83D9-143F3AC02067}" destId="{6C53E833-8065-4C7B-B47A-5EC72383F452}" srcOrd="0" destOrd="0" presId="urn:microsoft.com/office/officeart/2005/8/layout/process4"/>
    <dgm:cxn modelId="{032294F8-CE19-41F1-9E89-CE630F96F53C}" type="presParOf" srcId="{D2A661F9-D030-48B1-96DC-66C48CA99085}" destId="{4DD182A9-65E0-4CA4-A530-6F649A07DFF4}" srcOrd="0" destOrd="0" presId="urn:microsoft.com/office/officeart/2005/8/layout/process4"/>
    <dgm:cxn modelId="{7E247CB6-D5FC-4AD3-989C-A29F6D724764}" type="presParOf" srcId="{4DD182A9-65E0-4CA4-A530-6F649A07DFF4}" destId="{1721ED93-E7B2-4010-BD0A-FD243E74BEEC}" srcOrd="0" destOrd="0" presId="urn:microsoft.com/office/officeart/2005/8/layout/process4"/>
    <dgm:cxn modelId="{3480B433-04D3-4DD6-9AC6-65652A1AF127}" type="presParOf" srcId="{D2A661F9-D030-48B1-96DC-66C48CA99085}" destId="{BBF3BE5B-6609-40AC-B588-31EB9EA5C4EB}" srcOrd="1" destOrd="0" presId="urn:microsoft.com/office/officeart/2005/8/layout/process4"/>
    <dgm:cxn modelId="{873093DB-B1E1-4DA0-8747-C69B872A5979}" type="presParOf" srcId="{D2A661F9-D030-48B1-96DC-66C48CA99085}" destId="{BA4C4570-BE04-451F-8556-9D793A6C6C3C}" srcOrd="2" destOrd="0" presId="urn:microsoft.com/office/officeart/2005/8/layout/process4"/>
    <dgm:cxn modelId="{DFBE1807-B289-4657-AFA7-5671F3449198}" type="presParOf" srcId="{BA4C4570-BE04-451F-8556-9D793A6C6C3C}" destId="{6C53E833-8065-4C7B-B47A-5EC72383F45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6749AE9-30A7-480F-B0E4-70BA84FA55FC}" type="doc">
      <dgm:prSet loTypeId="urn:microsoft.com/office/officeart/2005/8/layout/equation2" loCatId="relationship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B96C3B7C-4D74-4B73-9271-C8722E3F96F7}">
      <dgm:prSet/>
      <dgm:spPr/>
      <dgm:t>
        <a:bodyPr/>
        <a:lstStyle/>
        <a:p>
          <a:pPr rtl="0"/>
          <a:r>
            <a:rPr lang="ru-RU" baseline="0" dirty="0" smtClean="0"/>
            <a:t>28 сентября 2000 года– открытие памятника</a:t>
          </a:r>
          <a:endParaRPr lang="ru-RU" baseline="0" dirty="0"/>
        </a:p>
      </dgm:t>
    </dgm:pt>
    <dgm:pt modelId="{DB7A3327-B133-4022-B2EC-EBA9A3279C90}" type="parTrans" cxnId="{CD750032-CC30-441E-9F1F-E6E511A141E6}">
      <dgm:prSet/>
      <dgm:spPr/>
      <dgm:t>
        <a:bodyPr/>
        <a:lstStyle/>
        <a:p>
          <a:endParaRPr lang="ru-RU"/>
        </a:p>
      </dgm:t>
    </dgm:pt>
    <dgm:pt modelId="{9C72C515-E1D7-4D95-99FE-9EF93B219673}" type="sibTrans" cxnId="{CD750032-CC30-441E-9F1F-E6E511A141E6}">
      <dgm:prSet/>
      <dgm:spPr/>
      <dgm:t>
        <a:bodyPr/>
        <a:lstStyle/>
        <a:p>
          <a:endParaRPr lang="ru-RU"/>
        </a:p>
      </dgm:t>
    </dgm:pt>
    <dgm:pt modelId="{20B41778-7630-4079-814B-ED8A66762787}" type="pres">
      <dgm:prSet presAssocID="{F6749AE9-30A7-480F-B0E4-70BA84FA55F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C91F2B-9829-412D-ABF9-82ADEEC4F4C2}" type="pres">
      <dgm:prSet presAssocID="{F6749AE9-30A7-480F-B0E4-70BA84FA55FC}" presName="vNodes" presStyleCnt="0"/>
      <dgm:spPr/>
      <dgm:t>
        <a:bodyPr/>
        <a:lstStyle/>
        <a:p>
          <a:endParaRPr lang="ru-RU"/>
        </a:p>
      </dgm:t>
    </dgm:pt>
    <dgm:pt modelId="{243B7EBC-2FB3-41AA-8DB7-09100A0B52B9}" type="pres">
      <dgm:prSet presAssocID="{F6749AE9-30A7-480F-B0E4-70BA84FA55FC}" presName="las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F16949-A8DA-4EEE-AC8B-C4CFBB8D2355}" type="presOf" srcId="{B96C3B7C-4D74-4B73-9271-C8722E3F96F7}" destId="{243B7EBC-2FB3-41AA-8DB7-09100A0B52B9}" srcOrd="0" destOrd="0" presId="urn:microsoft.com/office/officeart/2005/8/layout/equation2"/>
    <dgm:cxn modelId="{CD750032-CC30-441E-9F1F-E6E511A141E6}" srcId="{F6749AE9-30A7-480F-B0E4-70BA84FA55FC}" destId="{B96C3B7C-4D74-4B73-9271-C8722E3F96F7}" srcOrd="0" destOrd="0" parTransId="{DB7A3327-B133-4022-B2EC-EBA9A3279C90}" sibTransId="{9C72C515-E1D7-4D95-99FE-9EF93B219673}"/>
    <dgm:cxn modelId="{0BE8EB0C-7AC9-491F-8DDD-A4D3EC6728CD}" type="presOf" srcId="{F6749AE9-30A7-480F-B0E4-70BA84FA55FC}" destId="{20B41778-7630-4079-814B-ED8A66762787}" srcOrd="0" destOrd="0" presId="urn:microsoft.com/office/officeart/2005/8/layout/equation2"/>
    <dgm:cxn modelId="{2F0B3C3D-AF82-436D-A2AB-47D670000480}" type="presParOf" srcId="{20B41778-7630-4079-814B-ED8A66762787}" destId="{86C91F2B-9829-412D-ABF9-82ADEEC4F4C2}" srcOrd="0" destOrd="0" presId="urn:microsoft.com/office/officeart/2005/8/layout/equation2"/>
    <dgm:cxn modelId="{93C6BFA1-63C9-48A8-85B5-5EEC30A5E1DC}" type="presParOf" srcId="{20B41778-7630-4079-814B-ED8A66762787}" destId="{243B7EBC-2FB3-41AA-8DB7-09100A0B52B9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4A8D3A-B020-4255-A3CD-6871CFF0CEB8}" type="doc">
      <dgm:prSet loTypeId="urn:microsoft.com/office/officeart/2005/8/layout/vList4#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913D2A7-31B1-408B-80B0-77D42D8C1F26}">
      <dgm:prSet custT="1"/>
      <dgm:spPr/>
      <dgm:t>
        <a:bodyPr/>
        <a:lstStyle/>
        <a:p>
          <a:pPr rtl="0"/>
          <a:r>
            <a:rPr lang="ru-RU" sz="6000" dirty="0" err="1" smtClean="0"/>
            <a:t>Болдыш</a:t>
          </a:r>
          <a:r>
            <a:rPr lang="ru-RU" sz="6000" dirty="0" smtClean="0"/>
            <a:t> Никита, ученик 2 « В» класса.</a:t>
          </a:r>
          <a:endParaRPr lang="ru-RU" sz="6000" dirty="0"/>
        </a:p>
      </dgm:t>
    </dgm:pt>
    <dgm:pt modelId="{59519DEC-0AD1-4AF2-9B16-7711C7ED17F5}" type="parTrans" cxnId="{7C82AF65-66F6-403D-84DC-95E760B573A5}">
      <dgm:prSet/>
      <dgm:spPr/>
      <dgm:t>
        <a:bodyPr/>
        <a:lstStyle/>
        <a:p>
          <a:endParaRPr lang="ru-RU"/>
        </a:p>
      </dgm:t>
    </dgm:pt>
    <dgm:pt modelId="{D281F5FA-BA35-4AFA-90AA-56D010B3A07E}" type="sibTrans" cxnId="{7C82AF65-66F6-403D-84DC-95E760B573A5}">
      <dgm:prSet/>
      <dgm:spPr/>
      <dgm:t>
        <a:bodyPr/>
        <a:lstStyle/>
        <a:p>
          <a:endParaRPr lang="ru-RU"/>
        </a:p>
      </dgm:t>
    </dgm:pt>
    <dgm:pt modelId="{87C6DA2A-F732-4EF9-935B-DC5E6D28CA88}" type="pres">
      <dgm:prSet presAssocID="{264A8D3A-B020-4255-A3CD-6871CFF0CEB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ABA179-54B9-46B9-9F66-765D56BDDC53}" type="pres">
      <dgm:prSet presAssocID="{5913D2A7-31B1-408B-80B0-77D42D8C1F26}" presName="comp" presStyleCnt="0"/>
      <dgm:spPr/>
      <dgm:t>
        <a:bodyPr/>
        <a:lstStyle/>
        <a:p>
          <a:endParaRPr lang="ru-RU"/>
        </a:p>
      </dgm:t>
    </dgm:pt>
    <dgm:pt modelId="{290ECF26-241C-4D23-B34D-8ECA1C3FCA14}" type="pres">
      <dgm:prSet presAssocID="{5913D2A7-31B1-408B-80B0-77D42D8C1F26}" presName="box" presStyleLbl="node1" presStyleIdx="0" presStyleCnt="1"/>
      <dgm:spPr/>
      <dgm:t>
        <a:bodyPr/>
        <a:lstStyle/>
        <a:p>
          <a:endParaRPr lang="ru-RU"/>
        </a:p>
      </dgm:t>
    </dgm:pt>
    <dgm:pt modelId="{D96F0B50-F28E-4574-8DA6-74B5306E8508}" type="pres">
      <dgm:prSet presAssocID="{5913D2A7-31B1-408B-80B0-77D42D8C1F26}" presName="img" presStyleLbl="fgImgPlace1" presStyleIdx="0" presStyleCnt="1" custScaleX="128000" custLinFactNeighborX="-4934" custLinFactNeighborY="1094"/>
      <dgm:spPr>
        <a:blipFill rotWithShape="0">
          <a:blip xmlns:r="http://schemas.openxmlformats.org/officeDocument/2006/relationships" r:embed="rId1">
            <a:lum bright="-1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7EF9DB9-5306-446A-9E0A-D0C88C88A667}" type="pres">
      <dgm:prSet presAssocID="{5913D2A7-31B1-408B-80B0-77D42D8C1F2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82AF65-66F6-403D-84DC-95E760B573A5}" srcId="{264A8D3A-B020-4255-A3CD-6871CFF0CEB8}" destId="{5913D2A7-31B1-408B-80B0-77D42D8C1F26}" srcOrd="0" destOrd="0" parTransId="{59519DEC-0AD1-4AF2-9B16-7711C7ED17F5}" sibTransId="{D281F5FA-BA35-4AFA-90AA-56D010B3A07E}"/>
    <dgm:cxn modelId="{06A7906D-C0DF-4948-9159-F6324DB4249F}" type="presOf" srcId="{264A8D3A-B020-4255-A3CD-6871CFF0CEB8}" destId="{87C6DA2A-F732-4EF9-935B-DC5E6D28CA88}" srcOrd="0" destOrd="0" presId="urn:microsoft.com/office/officeart/2005/8/layout/vList4#1"/>
    <dgm:cxn modelId="{5A12E0EC-9F1B-46C4-BFB7-D05932BCA5BD}" type="presOf" srcId="{5913D2A7-31B1-408B-80B0-77D42D8C1F26}" destId="{290ECF26-241C-4D23-B34D-8ECA1C3FCA14}" srcOrd="0" destOrd="0" presId="urn:microsoft.com/office/officeart/2005/8/layout/vList4#1"/>
    <dgm:cxn modelId="{0BD96CD6-9764-41DC-8790-D6A0A847FDA2}" type="presOf" srcId="{5913D2A7-31B1-408B-80B0-77D42D8C1F26}" destId="{D7EF9DB9-5306-446A-9E0A-D0C88C88A667}" srcOrd="1" destOrd="0" presId="urn:microsoft.com/office/officeart/2005/8/layout/vList4#1"/>
    <dgm:cxn modelId="{AFA503EA-FEBD-4FA7-B4D7-41C9C50E5705}" type="presParOf" srcId="{87C6DA2A-F732-4EF9-935B-DC5E6D28CA88}" destId="{7CABA179-54B9-46B9-9F66-765D56BDDC53}" srcOrd="0" destOrd="0" presId="urn:microsoft.com/office/officeart/2005/8/layout/vList4#1"/>
    <dgm:cxn modelId="{CD634B35-C293-4B32-A987-615274E17F70}" type="presParOf" srcId="{7CABA179-54B9-46B9-9F66-765D56BDDC53}" destId="{290ECF26-241C-4D23-B34D-8ECA1C3FCA14}" srcOrd="0" destOrd="0" presId="urn:microsoft.com/office/officeart/2005/8/layout/vList4#1"/>
    <dgm:cxn modelId="{7ED305A4-4F9C-4CE4-A7AC-8DAB4AF66448}" type="presParOf" srcId="{7CABA179-54B9-46B9-9F66-765D56BDDC53}" destId="{D96F0B50-F28E-4574-8DA6-74B5306E8508}" srcOrd="1" destOrd="0" presId="urn:microsoft.com/office/officeart/2005/8/layout/vList4#1"/>
    <dgm:cxn modelId="{77D2D3EC-7D79-48E3-AC9E-0E71B1A95221}" type="presParOf" srcId="{7CABA179-54B9-46B9-9F66-765D56BDDC53}" destId="{D7EF9DB9-5306-446A-9E0A-D0C88C88A66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95992B-42E3-429B-A7E9-38244DC8495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97773B-1D78-4D42-A795-AC7653023052}" type="pres">
      <dgm:prSet presAssocID="{D695992B-42E3-429B-A7E9-38244DC8495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AC1CA58-E68C-4220-8F29-2A78C975ED8A}" type="presOf" srcId="{D695992B-42E3-429B-A7E9-38244DC8495B}" destId="{0C97773B-1D78-4D42-A795-AC7653023052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5181FC-6FD4-4A34-BE39-481D718D3224}" type="doc">
      <dgm:prSet loTypeId="urn:microsoft.com/office/officeart/2005/8/layout/b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2F8F2D4-8403-4565-9306-3B5EE19BCE42}">
      <dgm:prSet phldrT="[Текст]" custT="1"/>
      <dgm:spPr/>
      <dgm:t>
        <a:bodyPr/>
        <a:lstStyle/>
        <a:p>
          <a:r>
            <a:rPr lang="ru-RU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Рогво</a:t>
          </a:r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ru-RU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лод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CE517F-7332-48ED-819D-0C6E2DF81DBC}" type="parTrans" cxnId="{0C250F5C-6369-4FDE-AA6B-83E5E51E1FA1}">
      <dgm:prSet/>
      <dgm:spPr/>
      <dgm:t>
        <a:bodyPr/>
        <a:lstStyle/>
        <a:p>
          <a:endParaRPr lang="ru-RU"/>
        </a:p>
      </dgm:t>
    </dgm:pt>
    <dgm:pt modelId="{278202C8-C109-4A73-96B3-FE65A479A30A}" type="sibTrans" cxnId="{0C250F5C-6369-4FDE-AA6B-83E5E51E1FA1}">
      <dgm:prSet/>
      <dgm:spPr>
        <a:ln w="76200"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55AA2207-44F0-4CDA-BC60-E65958DCAC8F}">
      <dgm:prSet phldrT="[Текст]" custT="1"/>
      <dgm:spPr/>
      <dgm:t>
        <a:bodyPr/>
        <a:lstStyle/>
        <a:p>
          <a:r>
            <a:rPr lang="ru-RU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Рогнеда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BBB601-F810-4D22-97B2-4674B8DAFB66}" type="parTrans" cxnId="{5EF7725F-A6C3-4382-99EB-3FA91DA081A7}">
      <dgm:prSet/>
      <dgm:spPr/>
      <dgm:t>
        <a:bodyPr/>
        <a:lstStyle/>
        <a:p>
          <a:endParaRPr lang="ru-RU"/>
        </a:p>
      </dgm:t>
    </dgm:pt>
    <dgm:pt modelId="{86A128EF-764C-425F-8B1D-3B81074BEB75}" type="sibTrans" cxnId="{5EF7725F-A6C3-4382-99EB-3FA91DA081A7}">
      <dgm:prSet/>
      <dgm:spPr>
        <a:ln w="76200"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FCCB6921-CF1D-4C50-A63E-D26AE3291520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Изяслав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90321-3225-4A08-81BA-D046044CBB13}" type="parTrans" cxnId="{5401DA7E-06A3-460E-9C30-3F9D82098005}">
      <dgm:prSet/>
      <dgm:spPr/>
      <dgm:t>
        <a:bodyPr/>
        <a:lstStyle/>
        <a:p>
          <a:endParaRPr lang="ru-RU"/>
        </a:p>
      </dgm:t>
    </dgm:pt>
    <dgm:pt modelId="{C9031650-6774-4392-820E-B0E6A0A576AB}" type="sibTrans" cxnId="{5401DA7E-06A3-460E-9C30-3F9D82098005}">
      <dgm:prSet/>
      <dgm:spPr>
        <a:ln w="76200"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1E933A43-2EA8-43BD-949E-4D61038E7384}">
      <dgm:prSet phldrT="[Текст]" custT="1"/>
      <dgm:spPr/>
      <dgm:t>
        <a:bodyPr/>
        <a:lstStyle/>
        <a:p>
          <a:r>
            <a:rPr lang="ru-RU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Брячи</a:t>
          </a:r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</a:p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63A4D6-C3C8-4D98-AD5A-619643927B0F}" type="parTrans" cxnId="{D880FD48-D181-4A68-B874-63E084A697A0}">
      <dgm:prSet/>
      <dgm:spPr/>
      <dgm:t>
        <a:bodyPr/>
        <a:lstStyle/>
        <a:p>
          <a:endParaRPr lang="ru-RU"/>
        </a:p>
      </dgm:t>
    </dgm:pt>
    <dgm:pt modelId="{012EBDE8-BC84-4A78-AAC8-3ED7D256038A}" type="sibTrans" cxnId="{D880FD48-D181-4A68-B874-63E084A697A0}">
      <dgm:prSet/>
      <dgm:spPr>
        <a:ln w="76200"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31D52220-067F-41FA-98D3-BC10FECEBE01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Всеслав</a:t>
          </a:r>
        </a:p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Чародей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9369A0-9139-45AD-ABF9-E4E663BED743}" type="parTrans" cxnId="{191D167E-8F94-47EC-A44F-445ED1989473}">
      <dgm:prSet/>
      <dgm:spPr/>
      <dgm:t>
        <a:bodyPr/>
        <a:lstStyle/>
        <a:p>
          <a:endParaRPr lang="ru-RU"/>
        </a:p>
      </dgm:t>
    </dgm:pt>
    <dgm:pt modelId="{349BD865-59E3-4A76-AB26-AC90F41C2A22}" type="sibTrans" cxnId="{191D167E-8F94-47EC-A44F-445ED1989473}">
      <dgm:prSet/>
      <dgm:spPr>
        <a:ln w="76200"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64FBC372-1894-4865-9C5E-4D7AAFAC72BE}">
      <dgm:prSet phldrT="[Текст]" custT="1"/>
      <dgm:spPr/>
      <dgm:t>
        <a:bodyPr/>
        <a:lstStyle/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Свято-</a:t>
          </a:r>
        </a:p>
        <a:p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89311C-736B-4FEE-8329-9DA466F582C5}" type="sibTrans" cxnId="{D8DA7C7F-26C1-48DB-AB40-2CCA0DD92FB7}">
      <dgm:prSet/>
      <dgm:spPr>
        <a:ln w="76200"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99775306-111E-4790-856F-BED7FD055A09}" type="parTrans" cxnId="{D8DA7C7F-26C1-48DB-AB40-2CCA0DD92FB7}">
      <dgm:prSet/>
      <dgm:spPr/>
      <dgm:t>
        <a:bodyPr/>
        <a:lstStyle/>
        <a:p>
          <a:endParaRPr lang="ru-RU"/>
        </a:p>
      </dgm:t>
    </dgm:pt>
    <dgm:pt modelId="{CE0DC5FC-6A59-47C0-B72C-C7A052F5EB8F}">
      <dgm:prSet phldrT="[Текст]" custT="1"/>
      <dgm:spPr/>
      <dgm:t>
        <a:bodyPr/>
        <a:lstStyle/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Пред-</a:t>
          </a:r>
        </a:p>
        <a:p>
          <a:pPr algn="ctr"/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слава</a:t>
          </a: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l"/>
          <a:endParaRPr lang="ru-RU"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endParaRPr lang="ru-RU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EC8B3F-033E-45F8-88EC-E0AE57F71C4D}" type="sibTrans" cxnId="{486B019F-9A28-4676-AFC0-2826CAD1F98C}">
      <dgm:prSet/>
      <dgm:spPr/>
      <dgm:t>
        <a:bodyPr/>
        <a:lstStyle/>
        <a:p>
          <a:endParaRPr lang="ru-RU"/>
        </a:p>
      </dgm:t>
    </dgm:pt>
    <dgm:pt modelId="{BC26DB8F-EEAC-423D-AB91-0C5B582A7178}" type="parTrans" cxnId="{486B019F-9A28-4676-AFC0-2826CAD1F98C}">
      <dgm:prSet/>
      <dgm:spPr/>
      <dgm:t>
        <a:bodyPr/>
        <a:lstStyle/>
        <a:p>
          <a:endParaRPr lang="ru-RU"/>
        </a:p>
      </dgm:t>
    </dgm:pt>
    <dgm:pt modelId="{675423CB-3847-48E2-AA7C-E2968FE77EA6}" type="pres">
      <dgm:prSet presAssocID="{E05181FC-6FD4-4A34-BE39-481D718D322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E90195-B48B-4868-AD35-EF775C1A49A4}" type="pres">
      <dgm:prSet presAssocID="{E2F8F2D4-8403-4565-9306-3B5EE19BCE42}" presName="node" presStyleLbl="node1" presStyleIdx="0" presStyleCnt="7" custLinFactNeighborX="-435" custLinFactNeighborY="-17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1E1D6E-6001-4F10-9CE8-BF6A685A4C7F}" type="pres">
      <dgm:prSet presAssocID="{278202C8-C109-4A73-96B3-FE65A479A30A}" presName="sibTrans" presStyleLbl="sibTrans1D1" presStyleIdx="0" presStyleCnt="6"/>
      <dgm:spPr/>
      <dgm:t>
        <a:bodyPr/>
        <a:lstStyle/>
        <a:p>
          <a:endParaRPr lang="ru-RU"/>
        </a:p>
      </dgm:t>
    </dgm:pt>
    <dgm:pt modelId="{28F4286A-5340-4626-B175-E9B2894FFD5B}" type="pres">
      <dgm:prSet presAssocID="{278202C8-C109-4A73-96B3-FE65A479A30A}" presName="connectorText" presStyleLbl="sibTrans1D1" presStyleIdx="0" presStyleCnt="6"/>
      <dgm:spPr/>
      <dgm:t>
        <a:bodyPr/>
        <a:lstStyle/>
        <a:p>
          <a:endParaRPr lang="ru-RU"/>
        </a:p>
      </dgm:t>
    </dgm:pt>
    <dgm:pt modelId="{4052EB91-D01B-4FA9-9E3A-F06B936FE64C}" type="pres">
      <dgm:prSet presAssocID="{55AA2207-44F0-4CDA-BC60-E65958DCAC8F}" presName="node" presStyleLbl="node1" presStyleIdx="1" presStyleCnt="7" custLinFactNeighborX="-248" custLinFactNeighborY="-6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874432-E026-48D9-AC8B-F63B1312FE9D}" type="pres">
      <dgm:prSet presAssocID="{86A128EF-764C-425F-8B1D-3B81074BEB75}" presName="sibTrans" presStyleLbl="sibTrans1D1" presStyleIdx="1" presStyleCnt="6"/>
      <dgm:spPr/>
      <dgm:t>
        <a:bodyPr/>
        <a:lstStyle/>
        <a:p>
          <a:endParaRPr lang="ru-RU"/>
        </a:p>
      </dgm:t>
    </dgm:pt>
    <dgm:pt modelId="{4D428FA6-F3BF-4C46-B433-2EE60B831BB2}" type="pres">
      <dgm:prSet presAssocID="{86A128EF-764C-425F-8B1D-3B81074BEB75}" presName="connectorText" presStyleLbl="sibTrans1D1" presStyleIdx="1" presStyleCnt="6"/>
      <dgm:spPr/>
      <dgm:t>
        <a:bodyPr/>
        <a:lstStyle/>
        <a:p>
          <a:endParaRPr lang="ru-RU"/>
        </a:p>
      </dgm:t>
    </dgm:pt>
    <dgm:pt modelId="{B256B890-8A23-4ACC-AEB3-DA1E6A4191FE}" type="pres">
      <dgm:prSet presAssocID="{FCCB6921-CF1D-4C50-A63E-D26AE3291520}" presName="node" presStyleLbl="node1" presStyleIdx="2" presStyleCnt="7" custLinFactNeighborX="-60" custLinFactNeighborY="-6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9A96A-592E-4D14-88C2-766C2273172E}" type="pres">
      <dgm:prSet presAssocID="{C9031650-6774-4392-820E-B0E6A0A576AB}" presName="sibTrans" presStyleLbl="sibTrans1D1" presStyleIdx="2" presStyleCnt="6"/>
      <dgm:spPr/>
      <dgm:t>
        <a:bodyPr/>
        <a:lstStyle/>
        <a:p>
          <a:endParaRPr lang="ru-RU"/>
        </a:p>
      </dgm:t>
    </dgm:pt>
    <dgm:pt modelId="{472EE671-B3BC-4EDE-8FCB-89774711AA35}" type="pres">
      <dgm:prSet presAssocID="{C9031650-6774-4392-820E-B0E6A0A576AB}" presName="connectorText" presStyleLbl="sibTrans1D1" presStyleIdx="2" presStyleCnt="6"/>
      <dgm:spPr/>
      <dgm:t>
        <a:bodyPr/>
        <a:lstStyle/>
        <a:p>
          <a:endParaRPr lang="ru-RU"/>
        </a:p>
      </dgm:t>
    </dgm:pt>
    <dgm:pt modelId="{EDABF7FE-B5B8-4B30-AB18-44EA674BA6CB}" type="pres">
      <dgm:prSet presAssocID="{1E933A43-2EA8-43BD-949E-4D61038E738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A9CD2-5792-4B41-9664-7B0892AB86D7}" type="pres">
      <dgm:prSet presAssocID="{012EBDE8-BC84-4A78-AAC8-3ED7D256038A}" presName="sibTrans" presStyleLbl="sibTrans1D1" presStyleIdx="3" presStyleCnt="6"/>
      <dgm:spPr/>
      <dgm:t>
        <a:bodyPr/>
        <a:lstStyle/>
        <a:p>
          <a:endParaRPr lang="ru-RU"/>
        </a:p>
      </dgm:t>
    </dgm:pt>
    <dgm:pt modelId="{660E90FE-CD1D-47C3-A84E-054AAC71ECEA}" type="pres">
      <dgm:prSet presAssocID="{012EBDE8-BC84-4A78-AAC8-3ED7D256038A}" presName="connectorText" presStyleLbl="sibTrans1D1" presStyleIdx="3" presStyleCnt="6"/>
      <dgm:spPr/>
      <dgm:t>
        <a:bodyPr/>
        <a:lstStyle/>
        <a:p>
          <a:endParaRPr lang="ru-RU"/>
        </a:p>
      </dgm:t>
    </dgm:pt>
    <dgm:pt modelId="{98C74D0B-A665-4F68-95CA-D1008C9C3553}" type="pres">
      <dgm:prSet presAssocID="{31D52220-067F-41FA-98D3-BC10FECEBE01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9093F-5224-4F80-B6C2-AAC067BB9939}" type="pres">
      <dgm:prSet presAssocID="{349BD865-59E3-4A76-AB26-AC90F41C2A22}" presName="sibTrans" presStyleLbl="sibTrans1D1" presStyleIdx="4" presStyleCnt="6"/>
      <dgm:spPr/>
      <dgm:t>
        <a:bodyPr/>
        <a:lstStyle/>
        <a:p>
          <a:endParaRPr lang="ru-RU"/>
        </a:p>
      </dgm:t>
    </dgm:pt>
    <dgm:pt modelId="{10E26DE5-756A-4F4B-9901-7AD0A9DDE43E}" type="pres">
      <dgm:prSet presAssocID="{349BD865-59E3-4A76-AB26-AC90F41C2A22}" presName="connectorText" presStyleLbl="sibTrans1D1" presStyleIdx="4" presStyleCnt="6"/>
      <dgm:spPr/>
      <dgm:t>
        <a:bodyPr/>
        <a:lstStyle/>
        <a:p>
          <a:endParaRPr lang="ru-RU"/>
        </a:p>
      </dgm:t>
    </dgm:pt>
    <dgm:pt modelId="{FCE15490-3458-49AE-B833-556FDBB3CB2B}" type="pres">
      <dgm:prSet presAssocID="{64FBC372-1894-4865-9C5E-4D7AAFAC72B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23776-53F3-4F03-AD5A-C954D76D3B41}" type="pres">
      <dgm:prSet presAssocID="{1789311C-736B-4FEE-8329-9DA466F582C5}" presName="sibTrans" presStyleLbl="sibTrans1D1" presStyleIdx="5" presStyleCnt="6"/>
      <dgm:spPr/>
      <dgm:t>
        <a:bodyPr/>
        <a:lstStyle/>
        <a:p>
          <a:endParaRPr lang="ru-RU"/>
        </a:p>
      </dgm:t>
    </dgm:pt>
    <dgm:pt modelId="{73C2D3ED-D4B1-46D6-AE3D-8B6DC06BFF4C}" type="pres">
      <dgm:prSet presAssocID="{1789311C-736B-4FEE-8329-9DA466F582C5}" presName="connectorText" presStyleLbl="sibTrans1D1" presStyleIdx="5" presStyleCnt="6"/>
      <dgm:spPr/>
      <dgm:t>
        <a:bodyPr/>
        <a:lstStyle/>
        <a:p>
          <a:endParaRPr lang="ru-RU"/>
        </a:p>
      </dgm:t>
    </dgm:pt>
    <dgm:pt modelId="{C428C535-95B4-4562-982A-2E3079416C47}" type="pres">
      <dgm:prSet presAssocID="{CE0DC5FC-6A59-47C0-B72C-C7A052F5EB8F}" presName="node" presStyleLbl="node1" presStyleIdx="6" presStyleCnt="7" custScaleY="105315" custLinFactX="25994" custLinFactNeighborX="100000" custLinFactNeighborY="6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2AF647-90B1-4CD2-A8F8-83AFE13B9C3B}" type="presOf" srcId="{FCCB6921-CF1D-4C50-A63E-D26AE3291520}" destId="{B256B890-8A23-4ACC-AEB3-DA1E6A4191FE}" srcOrd="0" destOrd="0" presId="urn:microsoft.com/office/officeart/2005/8/layout/bProcess3"/>
    <dgm:cxn modelId="{D880FD48-D181-4A68-B874-63E084A697A0}" srcId="{E05181FC-6FD4-4A34-BE39-481D718D3224}" destId="{1E933A43-2EA8-43BD-949E-4D61038E7384}" srcOrd="3" destOrd="0" parTransId="{3963A4D6-C3C8-4D98-AD5A-619643927B0F}" sibTransId="{012EBDE8-BC84-4A78-AAC8-3ED7D256038A}"/>
    <dgm:cxn modelId="{8FCB7B1D-7A68-47A0-90FD-B9CF1C1EAC79}" type="presOf" srcId="{1789311C-736B-4FEE-8329-9DA466F582C5}" destId="{73C2D3ED-D4B1-46D6-AE3D-8B6DC06BFF4C}" srcOrd="1" destOrd="0" presId="urn:microsoft.com/office/officeart/2005/8/layout/bProcess3"/>
    <dgm:cxn modelId="{16D410DA-1C5F-425F-B8C4-B088B5A4D7F5}" type="presOf" srcId="{278202C8-C109-4A73-96B3-FE65A479A30A}" destId="{28F4286A-5340-4626-B175-E9B2894FFD5B}" srcOrd="1" destOrd="0" presId="urn:microsoft.com/office/officeart/2005/8/layout/bProcess3"/>
    <dgm:cxn modelId="{D8DA7C7F-26C1-48DB-AB40-2CCA0DD92FB7}" srcId="{E05181FC-6FD4-4A34-BE39-481D718D3224}" destId="{64FBC372-1894-4865-9C5E-4D7AAFAC72BE}" srcOrd="5" destOrd="0" parTransId="{99775306-111E-4790-856F-BED7FD055A09}" sibTransId="{1789311C-736B-4FEE-8329-9DA466F582C5}"/>
    <dgm:cxn modelId="{F0C9B178-D1BB-4150-8DA8-E7B53D5141EC}" type="presOf" srcId="{64FBC372-1894-4865-9C5E-4D7AAFAC72BE}" destId="{FCE15490-3458-49AE-B833-556FDBB3CB2B}" srcOrd="0" destOrd="0" presId="urn:microsoft.com/office/officeart/2005/8/layout/bProcess3"/>
    <dgm:cxn modelId="{0C250F5C-6369-4FDE-AA6B-83E5E51E1FA1}" srcId="{E05181FC-6FD4-4A34-BE39-481D718D3224}" destId="{E2F8F2D4-8403-4565-9306-3B5EE19BCE42}" srcOrd="0" destOrd="0" parTransId="{40CE517F-7332-48ED-819D-0C6E2DF81DBC}" sibTransId="{278202C8-C109-4A73-96B3-FE65A479A30A}"/>
    <dgm:cxn modelId="{6E54B2AF-07D5-4D16-95C3-5568755A6BC8}" type="presOf" srcId="{278202C8-C109-4A73-96B3-FE65A479A30A}" destId="{0C1E1D6E-6001-4F10-9CE8-BF6A685A4C7F}" srcOrd="0" destOrd="0" presId="urn:microsoft.com/office/officeart/2005/8/layout/bProcess3"/>
    <dgm:cxn modelId="{B0153C87-78CF-4DD4-8C61-1A53B08C45B0}" type="presOf" srcId="{349BD865-59E3-4A76-AB26-AC90F41C2A22}" destId="{10E26DE5-756A-4F4B-9901-7AD0A9DDE43E}" srcOrd="1" destOrd="0" presId="urn:microsoft.com/office/officeart/2005/8/layout/bProcess3"/>
    <dgm:cxn modelId="{486B019F-9A28-4676-AFC0-2826CAD1F98C}" srcId="{E05181FC-6FD4-4A34-BE39-481D718D3224}" destId="{CE0DC5FC-6A59-47C0-B72C-C7A052F5EB8F}" srcOrd="6" destOrd="0" parTransId="{BC26DB8F-EEAC-423D-AB91-0C5B582A7178}" sibTransId="{C6EC8B3F-033E-45F8-88EC-E0AE57F71C4D}"/>
    <dgm:cxn modelId="{0C444211-7CC2-4339-B426-B7EB04134ED5}" type="presOf" srcId="{E05181FC-6FD4-4A34-BE39-481D718D3224}" destId="{675423CB-3847-48E2-AA7C-E2968FE77EA6}" srcOrd="0" destOrd="0" presId="urn:microsoft.com/office/officeart/2005/8/layout/bProcess3"/>
    <dgm:cxn modelId="{7B1C1B87-B87B-41D1-9521-823C5117F155}" type="presOf" srcId="{E2F8F2D4-8403-4565-9306-3B5EE19BCE42}" destId="{15E90195-B48B-4868-AD35-EF775C1A49A4}" srcOrd="0" destOrd="0" presId="urn:microsoft.com/office/officeart/2005/8/layout/bProcess3"/>
    <dgm:cxn modelId="{577962F7-3711-4C86-85B9-681AF9D3B5B5}" type="presOf" srcId="{31D52220-067F-41FA-98D3-BC10FECEBE01}" destId="{98C74D0B-A665-4F68-95CA-D1008C9C3553}" srcOrd="0" destOrd="0" presId="urn:microsoft.com/office/officeart/2005/8/layout/bProcess3"/>
    <dgm:cxn modelId="{1ECDA558-8557-4C1D-A2DE-B355CD5C3B21}" type="presOf" srcId="{55AA2207-44F0-4CDA-BC60-E65958DCAC8F}" destId="{4052EB91-D01B-4FA9-9E3A-F06B936FE64C}" srcOrd="0" destOrd="0" presId="urn:microsoft.com/office/officeart/2005/8/layout/bProcess3"/>
    <dgm:cxn modelId="{5EF7725F-A6C3-4382-99EB-3FA91DA081A7}" srcId="{E05181FC-6FD4-4A34-BE39-481D718D3224}" destId="{55AA2207-44F0-4CDA-BC60-E65958DCAC8F}" srcOrd="1" destOrd="0" parTransId="{9CBBB601-F810-4D22-97B2-4674B8DAFB66}" sibTransId="{86A128EF-764C-425F-8B1D-3B81074BEB75}"/>
    <dgm:cxn modelId="{F309F84F-EA58-4A0D-B8E7-C0DAD0CCC875}" type="presOf" srcId="{C9031650-6774-4392-820E-B0E6A0A576AB}" destId="{AF79A96A-592E-4D14-88C2-766C2273172E}" srcOrd="0" destOrd="0" presId="urn:microsoft.com/office/officeart/2005/8/layout/bProcess3"/>
    <dgm:cxn modelId="{5401DA7E-06A3-460E-9C30-3F9D82098005}" srcId="{E05181FC-6FD4-4A34-BE39-481D718D3224}" destId="{FCCB6921-CF1D-4C50-A63E-D26AE3291520}" srcOrd="2" destOrd="0" parTransId="{9DD90321-3225-4A08-81BA-D046044CBB13}" sibTransId="{C9031650-6774-4392-820E-B0E6A0A576AB}"/>
    <dgm:cxn modelId="{5813C8CB-C5CC-4859-9E33-08AD4F6DD4A5}" type="presOf" srcId="{CE0DC5FC-6A59-47C0-B72C-C7A052F5EB8F}" destId="{C428C535-95B4-4562-982A-2E3079416C47}" srcOrd="0" destOrd="0" presId="urn:microsoft.com/office/officeart/2005/8/layout/bProcess3"/>
    <dgm:cxn modelId="{D086C645-2F4C-4AF3-BD35-D48BB81B6ABE}" type="presOf" srcId="{012EBDE8-BC84-4A78-AAC8-3ED7D256038A}" destId="{E5FA9CD2-5792-4B41-9664-7B0892AB86D7}" srcOrd="0" destOrd="0" presId="urn:microsoft.com/office/officeart/2005/8/layout/bProcess3"/>
    <dgm:cxn modelId="{191D167E-8F94-47EC-A44F-445ED1989473}" srcId="{E05181FC-6FD4-4A34-BE39-481D718D3224}" destId="{31D52220-067F-41FA-98D3-BC10FECEBE01}" srcOrd="4" destOrd="0" parTransId="{E29369A0-9139-45AD-ABF9-E4E663BED743}" sibTransId="{349BD865-59E3-4A76-AB26-AC90F41C2A22}"/>
    <dgm:cxn modelId="{03FB46B1-FD30-4CE0-A6E6-0CD486B999AC}" type="presOf" srcId="{1789311C-736B-4FEE-8329-9DA466F582C5}" destId="{5C723776-53F3-4F03-AD5A-C954D76D3B41}" srcOrd="0" destOrd="0" presId="urn:microsoft.com/office/officeart/2005/8/layout/bProcess3"/>
    <dgm:cxn modelId="{2852418A-9BE7-4934-B241-CB5DF56339BE}" type="presOf" srcId="{86A128EF-764C-425F-8B1D-3B81074BEB75}" destId="{4D428FA6-F3BF-4C46-B433-2EE60B831BB2}" srcOrd="1" destOrd="0" presId="urn:microsoft.com/office/officeart/2005/8/layout/bProcess3"/>
    <dgm:cxn modelId="{A30C4A5D-8B36-4E69-A835-9A5EB4355DB3}" type="presOf" srcId="{012EBDE8-BC84-4A78-AAC8-3ED7D256038A}" destId="{660E90FE-CD1D-47C3-A84E-054AAC71ECEA}" srcOrd="1" destOrd="0" presId="urn:microsoft.com/office/officeart/2005/8/layout/bProcess3"/>
    <dgm:cxn modelId="{C536EBF3-28A9-42EC-8AFD-9D9C316C7918}" type="presOf" srcId="{86A128EF-764C-425F-8B1D-3B81074BEB75}" destId="{91874432-E026-48D9-AC8B-F63B1312FE9D}" srcOrd="0" destOrd="0" presId="urn:microsoft.com/office/officeart/2005/8/layout/bProcess3"/>
    <dgm:cxn modelId="{A6BCE57B-43A9-44FC-8FFF-64B17B6F7E0D}" type="presOf" srcId="{1E933A43-2EA8-43BD-949E-4D61038E7384}" destId="{EDABF7FE-B5B8-4B30-AB18-44EA674BA6CB}" srcOrd="0" destOrd="0" presId="urn:microsoft.com/office/officeart/2005/8/layout/bProcess3"/>
    <dgm:cxn modelId="{4A70465A-F87B-4575-AB56-55B03C1A022C}" type="presOf" srcId="{C9031650-6774-4392-820E-B0E6A0A576AB}" destId="{472EE671-B3BC-4EDE-8FCB-89774711AA35}" srcOrd="1" destOrd="0" presId="urn:microsoft.com/office/officeart/2005/8/layout/bProcess3"/>
    <dgm:cxn modelId="{185855BB-A04E-4D0B-9EF5-7C91C0B68709}" type="presOf" srcId="{349BD865-59E3-4A76-AB26-AC90F41C2A22}" destId="{BE99093F-5224-4F80-B6C2-AAC067BB9939}" srcOrd="0" destOrd="0" presId="urn:microsoft.com/office/officeart/2005/8/layout/bProcess3"/>
    <dgm:cxn modelId="{C0C6722C-7306-4511-A519-4F50ED58256E}" type="presParOf" srcId="{675423CB-3847-48E2-AA7C-E2968FE77EA6}" destId="{15E90195-B48B-4868-AD35-EF775C1A49A4}" srcOrd="0" destOrd="0" presId="urn:microsoft.com/office/officeart/2005/8/layout/bProcess3"/>
    <dgm:cxn modelId="{0304CF38-B616-4FFF-9557-804D79944CA2}" type="presParOf" srcId="{675423CB-3847-48E2-AA7C-E2968FE77EA6}" destId="{0C1E1D6E-6001-4F10-9CE8-BF6A685A4C7F}" srcOrd="1" destOrd="0" presId="urn:microsoft.com/office/officeart/2005/8/layout/bProcess3"/>
    <dgm:cxn modelId="{26FE6E46-A400-4D05-B2D5-1D70D8AC24BC}" type="presParOf" srcId="{0C1E1D6E-6001-4F10-9CE8-BF6A685A4C7F}" destId="{28F4286A-5340-4626-B175-E9B2894FFD5B}" srcOrd="0" destOrd="0" presId="urn:microsoft.com/office/officeart/2005/8/layout/bProcess3"/>
    <dgm:cxn modelId="{947217CE-4232-40E0-BD30-64394696F57F}" type="presParOf" srcId="{675423CB-3847-48E2-AA7C-E2968FE77EA6}" destId="{4052EB91-D01B-4FA9-9E3A-F06B936FE64C}" srcOrd="2" destOrd="0" presId="urn:microsoft.com/office/officeart/2005/8/layout/bProcess3"/>
    <dgm:cxn modelId="{D4567DCE-C8FA-47E7-80FF-97E5F5145F4A}" type="presParOf" srcId="{675423CB-3847-48E2-AA7C-E2968FE77EA6}" destId="{91874432-E026-48D9-AC8B-F63B1312FE9D}" srcOrd="3" destOrd="0" presId="urn:microsoft.com/office/officeart/2005/8/layout/bProcess3"/>
    <dgm:cxn modelId="{621A44F9-25E8-41A8-A049-4656E42CB74D}" type="presParOf" srcId="{91874432-E026-48D9-AC8B-F63B1312FE9D}" destId="{4D428FA6-F3BF-4C46-B433-2EE60B831BB2}" srcOrd="0" destOrd="0" presId="urn:microsoft.com/office/officeart/2005/8/layout/bProcess3"/>
    <dgm:cxn modelId="{AC49F859-D50C-45DF-8683-FA5579FB0A91}" type="presParOf" srcId="{675423CB-3847-48E2-AA7C-E2968FE77EA6}" destId="{B256B890-8A23-4ACC-AEB3-DA1E6A4191FE}" srcOrd="4" destOrd="0" presId="urn:microsoft.com/office/officeart/2005/8/layout/bProcess3"/>
    <dgm:cxn modelId="{CB156CBA-105D-4F20-80C5-CB6B004FEB6D}" type="presParOf" srcId="{675423CB-3847-48E2-AA7C-E2968FE77EA6}" destId="{AF79A96A-592E-4D14-88C2-766C2273172E}" srcOrd="5" destOrd="0" presId="urn:microsoft.com/office/officeart/2005/8/layout/bProcess3"/>
    <dgm:cxn modelId="{D509C507-D596-4DD3-8FCF-6DF2F54057FB}" type="presParOf" srcId="{AF79A96A-592E-4D14-88C2-766C2273172E}" destId="{472EE671-B3BC-4EDE-8FCB-89774711AA35}" srcOrd="0" destOrd="0" presId="urn:microsoft.com/office/officeart/2005/8/layout/bProcess3"/>
    <dgm:cxn modelId="{D2060E61-6349-4416-AC58-FDB4313EBA1C}" type="presParOf" srcId="{675423CB-3847-48E2-AA7C-E2968FE77EA6}" destId="{EDABF7FE-B5B8-4B30-AB18-44EA674BA6CB}" srcOrd="6" destOrd="0" presId="urn:microsoft.com/office/officeart/2005/8/layout/bProcess3"/>
    <dgm:cxn modelId="{369FF625-43AA-4477-9D52-DC0778489BA5}" type="presParOf" srcId="{675423CB-3847-48E2-AA7C-E2968FE77EA6}" destId="{E5FA9CD2-5792-4B41-9664-7B0892AB86D7}" srcOrd="7" destOrd="0" presId="urn:microsoft.com/office/officeart/2005/8/layout/bProcess3"/>
    <dgm:cxn modelId="{ADCA47B9-925B-442D-A350-90D2E84F6B44}" type="presParOf" srcId="{E5FA9CD2-5792-4B41-9664-7B0892AB86D7}" destId="{660E90FE-CD1D-47C3-A84E-054AAC71ECEA}" srcOrd="0" destOrd="0" presId="urn:microsoft.com/office/officeart/2005/8/layout/bProcess3"/>
    <dgm:cxn modelId="{0B9D9E65-7CF1-49BA-BF4C-5143C32BD69F}" type="presParOf" srcId="{675423CB-3847-48E2-AA7C-E2968FE77EA6}" destId="{98C74D0B-A665-4F68-95CA-D1008C9C3553}" srcOrd="8" destOrd="0" presId="urn:microsoft.com/office/officeart/2005/8/layout/bProcess3"/>
    <dgm:cxn modelId="{27E98242-C8E0-4E49-8723-75E88388BC92}" type="presParOf" srcId="{675423CB-3847-48E2-AA7C-E2968FE77EA6}" destId="{BE99093F-5224-4F80-B6C2-AAC067BB9939}" srcOrd="9" destOrd="0" presId="urn:microsoft.com/office/officeart/2005/8/layout/bProcess3"/>
    <dgm:cxn modelId="{10839E28-5A2E-4B69-9E4C-793DF1DE50C7}" type="presParOf" srcId="{BE99093F-5224-4F80-B6C2-AAC067BB9939}" destId="{10E26DE5-756A-4F4B-9901-7AD0A9DDE43E}" srcOrd="0" destOrd="0" presId="urn:microsoft.com/office/officeart/2005/8/layout/bProcess3"/>
    <dgm:cxn modelId="{3E7BFD0D-144F-434B-994C-DD16E754C4EA}" type="presParOf" srcId="{675423CB-3847-48E2-AA7C-E2968FE77EA6}" destId="{FCE15490-3458-49AE-B833-556FDBB3CB2B}" srcOrd="10" destOrd="0" presId="urn:microsoft.com/office/officeart/2005/8/layout/bProcess3"/>
    <dgm:cxn modelId="{F0AE1EDF-877E-4E15-9404-677047BD0FA4}" type="presParOf" srcId="{675423CB-3847-48E2-AA7C-E2968FE77EA6}" destId="{5C723776-53F3-4F03-AD5A-C954D76D3B41}" srcOrd="11" destOrd="0" presId="urn:microsoft.com/office/officeart/2005/8/layout/bProcess3"/>
    <dgm:cxn modelId="{34A4B229-3019-45F0-B01B-0502DBDD8F85}" type="presParOf" srcId="{5C723776-53F3-4F03-AD5A-C954D76D3B41}" destId="{73C2D3ED-D4B1-46D6-AE3D-8B6DC06BFF4C}" srcOrd="0" destOrd="0" presId="urn:microsoft.com/office/officeart/2005/8/layout/bProcess3"/>
    <dgm:cxn modelId="{BFB0F2FC-77BE-46C0-8D70-E781857DAF1C}" type="presParOf" srcId="{675423CB-3847-48E2-AA7C-E2968FE77EA6}" destId="{C428C535-95B4-4562-982A-2E3079416C47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33F3BE-200E-4A73-9086-77D9C8DCDF4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985282F5-E094-4D11-B06B-4D3C468757B6}">
      <dgm:prSet/>
      <dgm:spPr/>
      <dgm:t>
        <a:bodyPr/>
        <a:lstStyle/>
        <a:p>
          <a:pPr rtl="0"/>
          <a:r>
            <a:rPr lang="ru-RU" b="1" baseline="0" dirty="0" smtClean="0"/>
            <a:t>ПЕРЕПИСЫВАЛА КНИГИ, ПИСАЛА РЕЛИГИОЗНО-ПОУЧИТЕЛЬНЫЕ ПРОИЗВЕДЕНИЯ;</a:t>
          </a:r>
          <a:endParaRPr lang="ru-RU" b="1" dirty="0"/>
        </a:p>
      </dgm:t>
    </dgm:pt>
    <dgm:pt modelId="{F043C217-BCE9-4DA4-8691-7D30A72CFC17}" type="parTrans" cxnId="{B07CBE6A-4681-4AC9-82ED-F221E74A1D79}">
      <dgm:prSet/>
      <dgm:spPr/>
      <dgm:t>
        <a:bodyPr/>
        <a:lstStyle/>
        <a:p>
          <a:endParaRPr lang="ru-RU"/>
        </a:p>
      </dgm:t>
    </dgm:pt>
    <dgm:pt modelId="{236CC999-6A43-4544-9D77-09EBBBA54346}" type="sibTrans" cxnId="{B07CBE6A-4681-4AC9-82ED-F221E74A1D79}">
      <dgm:prSet/>
      <dgm:spPr/>
      <dgm:t>
        <a:bodyPr/>
        <a:lstStyle/>
        <a:p>
          <a:endParaRPr lang="ru-RU"/>
        </a:p>
      </dgm:t>
    </dgm:pt>
    <dgm:pt modelId="{127F2ECE-EF82-42F9-8A78-8323DF1A64FF}">
      <dgm:prSet/>
      <dgm:spPr/>
      <dgm:t>
        <a:bodyPr/>
        <a:lstStyle/>
        <a:p>
          <a:pPr rtl="0"/>
          <a:r>
            <a:rPr lang="ru-RU" b="1" baseline="0" dirty="0" smtClean="0"/>
            <a:t>ОТКРЫЛА МАСТЕРСКИЕ ПО ПЕРЕПИСЫВАНИЮ КНИГ;</a:t>
          </a:r>
          <a:endParaRPr lang="ru-RU" b="1" dirty="0"/>
        </a:p>
      </dgm:t>
    </dgm:pt>
    <dgm:pt modelId="{24E7B8C9-5263-4C42-B152-62F70DB999AF}" type="parTrans" cxnId="{EFA18EB5-E88B-431F-BB7E-79BB2225C1AE}">
      <dgm:prSet/>
      <dgm:spPr/>
      <dgm:t>
        <a:bodyPr/>
        <a:lstStyle/>
        <a:p>
          <a:endParaRPr lang="ru-RU"/>
        </a:p>
      </dgm:t>
    </dgm:pt>
    <dgm:pt modelId="{47C7946B-7A7B-4231-8CE4-BD0FCDB088C7}" type="sibTrans" cxnId="{EFA18EB5-E88B-431F-BB7E-79BB2225C1AE}">
      <dgm:prSet/>
      <dgm:spPr/>
      <dgm:t>
        <a:bodyPr/>
        <a:lstStyle/>
        <a:p>
          <a:endParaRPr lang="ru-RU"/>
        </a:p>
      </dgm:t>
    </dgm:pt>
    <dgm:pt modelId="{A2DA9F9F-311E-4D17-B070-48EA090EBABD}">
      <dgm:prSet/>
      <dgm:spPr/>
      <dgm:t>
        <a:bodyPr/>
        <a:lstStyle/>
        <a:p>
          <a:pPr rtl="0"/>
          <a:r>
            <a:rPr lang="ru-RU" b="1" baseline="0" dirty="0" smtClean="0"/>
            <a:t>СОЗДАЛА ИКОНОПИСНУЮ МАСТЕРСКУЮ;</a:t>
          </a:r>
          <a:endParaRPr lang="ru-RU" b="1" dirty="0"/>
        </a:p>
      </dgm:t>
    </dgm:pt>
    <dgm:pt modelId="{D1800614-999D-4AA5-BAEE-14B1A96041AD}" type="parTrans" cxnId="{6C0BADDB-7041-4729-808D-4778FCFE9FE2}">
      <dgm:prSet/>
      <dgm:spPr/>
      <dgm:t>
        <a:bodyPr/>
        <a:lstStyle/>
        <a:p>
          <a:endParaRPr lang="ru-RU"/>
        </a:p>
      </dgm:t>
    </dgm:pt>
    <dgm:pt modelId="{90C25A85-A340-4600-BE30-44A2F67C1C6D}" type="sibTrans" cxnId="{6C0BADDB-7041-4729-808D-4778FCFE9FE2}">
      <dgm:prSet/>
      <dgm:spPr/>
      <dgm:t>
        <a:bodyPr/>
        <a:lstStyle/>
        <a:p>
          <a:endParaRPr lang="ru-RU"/>
        </a:p>
      </dgm:t>
    </dgm:pt>
    <dgm:pt modelId="{499E2299-5562-4FDB-9052-4EA087B4F224}" type="pres">
      <dgm:prSet presAssocID="{8133F3BE-200E-4A73-9086-77D9C8DCDF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835D80-0588-462B-BA7A-034650BBDCCE}" type="pres">
      <dgm:prSet presAssocID="{985282F5-E094-4D11-B06B-4D3C468757B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932391-D861-471A-A9EF-A7C16951CB9F}" type="pres">
      <dgm:prSet presAssocID="{236CC999-6A43-4544-9D77-09EBBBA54346}" presName="spacer" presStyleCnt="0"/>
      <dgm:spPr/>
      <dgm:t>
        <a:bodyPr/>
        <a:lstStyle/>
        <a:p>
          <a:endParaRPr lang="ru-RU"/>
        </a:p>
      </dgm:t>
    </dgm:pt>
    <dgm:pt modelId="{5DC22176-45A6-4854-B8E9-3F415A193ABF}" type="pres">
      <dgm:prSet presAssocID="{127F2ECE-EF82-42F9-8A78-8323DF1A64F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514E5-EE77-4810-AABE-4DD4F4E6BB5A}" type="pres">
      <dgm:prSet presAssocID="{47C7946B-7A7B-4231-8CE4-BD0FCDB088C7}" presName="spacer" presStyleCnt="0"/>
      <dgm:spPr/>
      <dgm:t>
        <a:bodyPr/>
        <a:lstStyle/>
        <a:p>
          <a:endParaRPr lang="ru-RU"/>
        </a:p>
      </dgm:t>
    </dgm:pt>
    <dgm:pt modelId="{C1460D13-C9AD-4FE2-932F-2F1A1AEA6C19}" type="pres">
      <dgm:prSet presAssocID="{A2DA9F9F-311E-4D17-B070-48EA090EBAB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7CBE6A-4681-4AC9-82ED-F221E74A1D79}" srcId="{8133F3BE-200E-4A73-9086-77D9C8DCDF45}" destId="{985282F5-E094-4D11-B06B-4D3C468757B6}" srcOrd="0" destOrd="0" parTransId="{F043C217-BCE9-4DA4-8691-7D30A72CFC17}" sibTransId="{236CC999-6A43-4544-9D77-09EBBBA54346}"/>
    <dgm:cxn modelId="{5A8BA176-487F-4A0E-B102-ED00A16BF347}" type="presOf" srcId="{985282F5-E094-4D11-B06B-4D3C468757B6}" destId="{BE835D80-0588-462B-BA7A-034650BBDCCE}" srcOrd="0" destOrd="0" presId="urn:microsoft.com/office/officeart/2005/8/layout/vList2"/>
    <dgm:cxn modelId="{71B813AF-B491-4880-834D-651F0867BC37}" type="presOf" srcId="{127F2ECE-EF82-42F9-8A78-8323DF1A64FF}" destId="{5DC22176-45A6-4854-B8E9-3F415A193ABF}" srcOrd="0" destOrd="0" presId="urn:microsoft.com/office/officeart/2005/8/layout/vList2"/>
    <dgm:cxn modelId="{EFA18EB5-E88B-431F-BB7E-79BB2225C1AE}" srcId="{8133F3BE-200E-4A73-9086-77D9C8DCDF45}" destId="{127F2ECE-EF82-42F9-8A78-8323DF1A64FF}" srcOrd="1" destOrd="0" parTransId="{24E7B8C9-5263-4C42-B152-62F70DB999AF}" sibTransId="{47C7946B-7A7B-4231-8CE4-BD0FCDB088C7}"/>
    <dgm:cxn modelId="{F957CFF6-42D0-4A2F-B4DA-827186C60C31}" type="presOf" srcId="{8133F3BE-200E-4A73-9086-77D9C8DCDF45}" destId="{499E2299-5562-4FDB-9052-4EA087B4F224}" srcOrd="0" destOrd="0" presId="urn:microsoft.com/office/officeart/2005/8/layout/vList2"/>
    <dgm:cxn modelId="{4ABA4F6E-81C1-47AD-A265-47C081045213}" type="presOf" srcId="{A2DA9F9F-311E-4D17-B070-48EA090EBABD}" destId="{C1460D13-C9AD-4FE2-932F-2F1A1AEA6C19}" srcOrd="0" destOrd="0" presId="urn:microsoft.com/office/officeart/2005/8/layout/vList2"/>
    <dgm:cxn modelId="{6C0BADDB-7041-4729-808D-4778FCFE9FE2}" srcId="{8133F3BE-200E-4A73-9086-77D9C8DCDF45}" destId="{A2DA9F9F-311E-4D17-B070-48EA090EBABD}" srcOrd="2" destOrd="0" parTransId="{D1800614-999D-4AA5-BAEE-14B1A96041AD}" sibTransId="{90C25A85-A340-4600-BE30-44A2F67C1C6D}"/>
    <dgm:cxn modelId="{1E1D224C-436B-4247-98B6-F137C6487210}" type="presParOf" srcId="{499E2299-5562-4FDB-9052-4EA087B4F224}" destId="{BE835D80-0588-462B-BA7A-034650BBDCCE}" srcOrd="0" destOrd="0" presId="urn:microsoft.com/office/officeart/2005/8/layout/vList2"/>
    <dgm:cxn modelId="{CD8A0F68-5035-49D3-A6B6-FE4315A9DD74}" type="presParOf" srcId="{499E2299-5562-4FDB-9052-4EA087B4F224}" destId="{C4932391-D861-471A-A9EF-A7C16951CB9F}" srcOrd="1" destOrd="0" presId="urn:microsoft.com/office/officeart/2005/8/layout/vList2"/>
    <dgm:cxn modelId="{6C54AC20-41B3-455F-A4A9-72A1D54C7F55}" type="presParOf" srcId="{499E2299-5562-4FDB-9052-4EA087B4F224}" destId="{5DC22176-45A6-4854-B8E9-3F415A193ABF}" srcOrd="2" destOrd="0" presId="urn:microsoft.com/office/officeart/2005/8/layout/vList2"/>
    <dgm:cxn modelId="{6BFFA43F-B3FA-4FCD-9F98-C0ED9A5F0B2D}" type="presParOf" srcId="{499E2299-5562-4FDB-9052-4EA087B4F224}" destId="{33D514E5-EE77-4810-AABE-4DD4F4E6BB5A}" srcOrd="3" destOrd="0" presId="urn:microsoft.com/office/officeart/2005/8/layout/vList2"/>
    <dgm:cxn modelId="{A65DD727-C506-41C4-BD3E-EFE858F99EF1}" type="presParOf" srcId="{499E2299-5562-4FDB-9052-4EA087B4F224}" destId="{C1460D13-C9AD-4FE2-932F-2F1A1AEA6C1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515BFD-D247-45C5-B3BC-78AEACCF416C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00027CDB-FF9F-4A02-84C4-5347E1806FEB}">
      <dgm:prSet/>
      <dgm:spPr/>
      <dgm:t>
        <a:bodyPr/>
        <a:lstStyle/>
        <a:p>
          <a:pPr rtl="0"/>
          <a:r>
            <a:rPr lang="ru-RU" b="1" baseline="0" dirty="0" smtClean="0"/>
            <a:t>УВЕЛИЧИЛА КОЛИЧЕСТВО ШКОЛ В ГОРОДЕ</a:t>
          </a:r>
          <a:endParaRPr lang="ru-RU" dirty="0"/>
        </a:p>
      </dgm:t>
    </dgm:pt>
    <dgm:pt modelId="{BB0D83C8-ADFD-49D0-AF9E-46514A48F33A}" type="parTrans" cxnId="{C19A220D-A06D-453C-BCD7-C3B69CFA8432}">
      <dgm:prSet/>
      <dgm:spPr/>
      <dgm:t>
        <a:bodyPr/>
        <a:lstStyle/>
        <a:p>
          <a:endParaRPr lang="ru-RU"/>
        </a:p>
      </dgm:t>
    </dgm:pt>
    <dgm:pt modelId="{442D0016-A0C6-411D-93A3-8CE8CE598C15}" type="sibTrans" cxnId="{C19A220D-A06D-453C-BCD7-C3B69CFA8432}">
      <dgm:prSet/>
      <dgm:spPr/>
      <dgm:t>
        <a:bodyPr/>
        <a:lstStyle/>
        <a:p>
          <a:endParaRPr lang="ru-RU"/>
        </a:p>
      </dgm:t>
    </dgm:pt>
    <dgm:pt modelId="{C5F000C0-4EC1-402A-946A-C2F86AF0444B}">
      <dgm:prSet/>
      <dgm:spPr/>
      <dgm:t>
        <a:bodyPr/>
        <a:lstStyle/>
        <a:p>
          <a:pPr rtl="0"/>
          <a:r>
            <a:rPr lang="ru-RU" b="1" baseline="0" dirty="0" smtClean="0"/>
            <a:t>ТАЛАНТЛИВЫЕ ДЕТИ ИЗ НАРОДА ТОЖЕ МОГЛИ УЧИТЬСЯ</a:t>
          </a:r>
          <a:endParaRPr lang="ru-RU" dirty="0"/>
        </a:p>
      </dgm:t>
    </dgm:pt>
    <dgm:pt modelId="{C581C95A-2AFA-4C9B-BD89-01FCCB0C8715}" type="parTrans" cxnId="{DBD708D0-90C3-4907-BC3F-92C4C43EAC6C}">
      <dgm:prSet/>
      <dgm:spPr/>
      <dgm:t>
        <a:bodyPr/>
        <a:lstStyle/>
        <a:p>
          <a:endParaRPr lang="ru-RU"/>
        </a:p>
      </dgm:t>
    </dgm:pt>
    <dgm:pt modelId="{FE9D0FA4-9021-4E60-AD3D-FCF38119B541}" type="sibTrans" cxnId="{DBD708D0-90C3-4907-BC3F-92C4C43EAC6C}">
      <dgm:prSet/>
      <dgm:spPr/>
      <dgm:t>
        <a:bodyPr/>
        <a:lstStyle/>
        <a:p>
          <a:endParaRPr lang="ru-RU"/>
        </a:p>
      </dgm:t>
    </dgm:pt>
    <dgm:pt modelId="{C1F9A893-AA6C-4356-A28D-B41FB7A24588}">
      <dgm:prSet/>
      <dgm:spPr/>
      <dgm:t>
        <a:bodyPr/>
        <a:lstStyle/>
        <a:p>
          <a:pPr rtl="0"/>
          <a:r>
            <a:rPr lang="ru-RU" b="1" baseline="0" dirty="0" smtClean="0"/>
            <a:t>САМА ВЫСТУПАЛА В РОЛИ ДУХОВНОГО УЧИТЕЛЯ</a:t>
          </a:r>
          <a:endParaRPr lang="ru-RU" b="1" baseline="0" dirty="0"/>
        </a:p>
      </dgm:t>
    </dgm:pt>
    <dgm:pt modelId="{55F0C12C-9D77-4A7F-916A-F1CC1D182DD3}" type="parTrans" cxnId="{3003164E-E552-48E1-99CB-AEE70F8BC617}">
      <dgm:prSet/>
      <dgm:spPr/>
      <dgm:t>
        <a:bodyPr/>
        <a:lstStyle/>
        <a:p>
          <a:endParaRPr lang="ru-RU"/>
        </a:p>
      </dgm:t>
    </dgm:pt>
    <dgm:pt modelId="{A1592781-D755-4506-A0B1-73BA50A15B6A}" type="sibTrans" cxnId="{3003164E-E552-48E1-99CB-AEE70F8BC617}">
      <dgm:prSet/>
      <dgm:spPr/>
      <dgm:t>
        <a:bodyPr/>
        <a:lstStyle/>
        <a:p>
          <a:endParaRPr lang="ru-RU"/>
        </a:p>
      </dgm:t>
    </dgm:pt>
    <dgm:pt modelId="{1A8B0DA0-1F22-4E4E-845E-1204184057A0}" type="pres">
      <dgm:prSet presAssocID="{E3515BFD-D247-45C5-B3BC-78AEACCF416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C9B458E-96D0-4D1E-ADB4-0550BEA2DC01}" type="pres">
      <dgm:prSet presAssocID="{00027CDB-FF9F-4A02-84C4-5347E1806FEB}" presName="horFlow" presStyleCnt="0"/>
      <dgm:spPr/>
      <dgm:t>
        <a:bodyPr/>
        <a:lstStyle/>
        <a:p>
          <a:endParaRPr lang="ru-RU"/>
        </a:p>
      </dgm:t>
    </dgm:pt>
    <dgm:pt modelId="{CEB5DA4D-826C-4FAB-87B6-15F88C1F7E3F}" type="pres">
      <dgm:prSet presAssocID="{00027CDB-FF9F-4A02-84C4-5347E1806FEB}" presName="bigChev" presStyleLbl="node1" presStyleIdx="0" presStyleCnt="3" custLinFactNeighborX="8268" custLinFactNeighborY="2006"/>
      <dgm:spPr/>
      <dgm:t>
        <a:bodyPr/>
        <a:lstStyle/>
        <a:p>
          <a:endParaRPr lang="ru-RU"/>
        </a:p>
      </dgm:t>
    </dgm:pt>
    <dgm:pt modelId="{D6644935-DDD3-4C59-BA16-17B4C76A73D3}" type="pres">
      <dgm:prSet presAssocID="{00027CDB-FF9F-4A02-84C4-5347E1806FEB}" presName="vSp" presStyleCnt="0"/>
      <dgm:spPr/>
      <dgm:t>
        <a:bodyPr/>
        <a:lstStyle/>
        <a:p>
          <a:endParaRPr lang="ru-RU"/>
        </a:p>
      </dgm:t>
    </dgm:pt>
    <dgm:pt modelId="{19EE8B3E-4B57-47CF-959E-BE6EE1F760A3}" type="pres">
      <dgm:prSet presAssocID="{C5F000C0-4EC1-402A-946A-C2F86AF0444B}" presName="horFlow" presStyleCnt="0"/>
      <dgm:spPr/>
      <dgm:t>
        <a:bodyPr/>
        <a:lstStyle/>
        <a:p>
          <a:endParaRPr lang="ru-RU"/>
        </a:p>
      </dgm:t>
    </dgm:pt>
    <dgm:pt modelId="{F7D308CA-7E76-489B-B24C-C3868853298D}" type="pres">
      <dgm:prSet presAssocID="{C5F000C0-4EC1-402A-946A-C2F86AF0444B}" presName="bigChev" presStyleLbl="node1" presStyleIdx="1" presStyleCnt="3"/>
      <dgm:spPr/>
      <dgm:t>
        <a:bodyPr/>
        <a:lstStyle/>
        <a:p>
          <a:endParaRPr lang="ru-RU"/>
        </a:p>
      </dgm:t>
    </dgm:pt>
    <dgm:pt modelId="{A7198EA6-1737-4F99-83E4-7BE513961B4B}" type="pres">
      <dgm:prSet presAssocID="{C5F000C0-4EC1-402A-946A-C2F86AF0444B}" presName="vSp" presStyleCnt="0"/>
      <dgm:spPr/>
      <dgm:t>
        <a:bodyPr/>
        <a:lstStyle/>
        <a:p>
          <a:endParaRPr lang="ru-RU"/>
        </a:p>
      </dgm:t>
    </dgm:pt>
    <dgm:pt modelId="{C00CC060-5200-4A0B-B225-050869B81186}" type="pres">
      <dgm:prSet presAssocID="{C1F9A893-AA6C-4356-A28D-B41FB7A24588}" presName="horFlow" presStyleCnt="0"/>
      <dgm:spPr/>
      <dgm:t>
        <a:bodyPr/>
        <a:lstStyle/>
        <a:p>
          <a:endParaRPr lang="ru-RU"/>
        </a:p>
      </dgm:t>
    </dgm:pt>
    <dgm:pt modelId="{63C6DD14-79C8-44A0-B5DC-E091A992E7D4}" type="pres">
      <dgm:prSet presAssocID="{C1F9A893-AA6C-4356-A28D-B41FB7A24588}" presName="bigChev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A214B561-E962-4838-B64A-792D7472571D}" type="presOf" srcId="{C1F9A893-AA6C-4356-A28D-B41FB7A24588}" destId="{63C6DD14-79C8-44A0-B5DC-E091A992E7D4}" srcOrd="0" destOrd="0" presId="urn:microsoft.com/office/officeart/2005/8/layout/lProcess3"/>
    <dgm:cxn modelId="{DBD708D0-90C3-4907-BC3F-92C4C43EAC6C}" srcId="{E3515BFD-D247-45C5-B3BC-78AEACCF416C}" destId="{C5F000C0-4EC1-402A-946A-C2F86AF0444B}" srcOrd="1" destOrd="0" parTransId="{C581C95A-2AFA-4C9B-BD89-01FCCB0C8715}" sibTransId="{FE9D0FA4-9021-4E60-AD3D-FCF38119B541}"/>
    <dgm:cxn modelId="{C752CEE6-0449-4A7C-AE6C-167CEFA46FB6}" type="presOf" srcId="{E3515BFD-D247-45C5-B3BC-78AEACCF416C}" destId="{1A8B0DA0-1F22-4E4E-845E-1204184057A0}" srcOrd="0" destOrd="0" presId="urn:microsoft.com/office/officeart/2005/8/layout/lProcess3"/>
    <dgm:cxn modelId="{37F4A5A0-42B4-4140-9A00-221882CFD23C}" type="presOf" srcId="{C5F000C0-4EC1-402A-946A-C2F86AF0444B}" destId="{F7D308CA-7E76-489B-B24C-C3868853298D}" srcOrd="0" destOrd="0" presId="urn:microsoft.com/office/officeart/2005/8/layout/lProcess3"/>
    <dgm:cxn modelId="{EF6311ED-DF45-4253-BB64-5DA5B2E21A76}" type="presOf" srcId="{00027CDB-FF9F-4A02-84C4-5347E1806FEB}" destId="{CEB5DA4D-826C-4FAB-87B6-15F88C1F7E3F}" srcOrd="0" destOrd="0" presId="urn:microsoft.com/office/officeart/2005/8/layout/lProcess3"/>
    <dgm:cxn modelId="{C19A220D-A06D-453C-BCD7-C3B69CFA8432}" srcId="{E3515BFD-D247-45C5-B3BC-78AEACCF416C}" destId="{00027CDB-FF9F-4A02-84C4-5347E1806FEB}" srcOrd="0" destOrd="0" parTransId="{BB0D83C8-ADFD-49D0-AF9E-46514A48F33A}" sibTransId="{442D0016-A0C6-411D-93A3-8CE8CE598C15}"/>
    <dgm:cxn modelId="{3003164E-E552-48E1-99CB-AEE70F8BC617}" srcId="{E3515BFD-D247-45C5-B3BC-78AEACCF416C}" destId="{C1F9A893-AA6C-4356-A28D-B41FB7A24588}" srcOrd="2" destOrd="0" parTransId="{55F0C12C-9D77-4A7F-916A-F1CC1D182DD3}" sibTransId="{A1592781-D755-4506-A0B1-73BA50A15B6A}"/>
    <dgm:cxn modelId="{3C43081A-7CC6-4FC2-92B7-EB8547F67268}" type="presParOf" srcId="{1A8B0DA0-1F22-4E4E-845E-1204184057A0}" destId="{7C9B458E-96D0-4D1E-ADB4-0550BEA2DC01}" srcOrd="0" destOrd="0" presId="urn:microsoft.com/office/officeart/2005/8/layout/lProcess3"/>
    <dgm:cxn modelId="{8B4C586E-B15C-42E4-8EF6-032FC413C503}" type="presParOf" srcId="{7C9B458E-96D0-4D1E-ADB4-0550BEA2DC01}" destId="{CEB5DA4D-826C-4FAB-87B6-15F88C1F7E3F}" srcOrd="0" destOrd="0" presId="urn:microsoft.com/office/officeart/2005/8/layout/lProcess3"/>
    <dgm:cxn modelId="{3DFE5F73-78C5-43F3-B52B-73B7D09C5860}" type="presParOf" srcId="{1A8B0DA0-1F22-4E4E-845E-1204184057A0}" destId="{D6644935-DDD3-4C59-BA16-17B4C76A73D3}" srcOrd="1" destOrd="0" presId="urn:microsoft.com/office/officeart/2005/8/layout/lProcess3"/>
    <dgm:cxn modelId="{6CAC99E6-7AA6-4A25-B51C-AF0841980AA0}" type="presParOf" srcId="{1A8B0DA0-1F22-4E4E-845E-1204184057A0}" destId="{19EE8B3E-4B57-47CF-959E-BE6EE1F760A3}" srcOrd="2" destOrd="0" presId="urn:microsoft.com/office/officeart/2005/8/layout/lProcess3"/>
    <dgm:cxn modelId="{E7A874DB-0891-4E58-ACC8-5ADBB225E198}" type="presParOf" srcId="{19EE8B3E-4B57-47CF-959E-BE6EE1F760A3}" destId="{F7D308CA-7E76-489B-B24C-C3868853298D}" srcOrd="0" destOrd="0" presId="urn:microsoft.com/office/officeart/2005/8/layout/lProcess3"/>
    <dgm:cxn modelId="{60D6C328-AFC9-4AE2-866C-B6647DE90716}" type="presParOf" srcId="{1A8B0DA0-1F22-4E4E-845E-1204184057A0}" destId="{A7198EA6-1737-4F99-83E4-7BE513961B4B}" srcOrd="3" destOrd="0" presId="urn:microsoft.com/office/officeart/2005/8/layout/lProcess3"/>
    <dgm:cxn modelId="{FE0A8267-DA7D-4061-A5D9-8F60B5737EEE}" type="presParOf" srcId="{1A8B0DA0-1F22-4E4E-845E-1204184057A0}" destId="{C00CC060-5200-4A0B-B225-050869B81186}" srcOrd="4" destOrd="0" presId="urn:microsoft.com/office/officeart/2005/8/layout/lProcess3"/>
    <dgm:cxn modelId="{EAA78400-E973-4FF7-AE35-5682F30A7B7D}" type="presParOf" srcId="{C00CC060-5200-4A0B-B225-050869B81186}" destId="{63C6DD14-79C8-44A0-B5DC-E091A992E7D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77A658-F8C6-4D47-B622-5A0E663C331F}" type="doc">
      <dgm:prSet loTypeId="urn:microsoft.com/office/officeart/2005/8/layout/vList4#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FB8085D-475A-4F92-A429-190D442819EF}">
      <dgm:prSet/>
      <dgm:spPr/>
      <dgm:t>
        <a:bodyPr/>
        <a:lstStyle/>
        <a:p>
          <a:pPr rtl="0"/>
          <a:r>
            <a:rPr lang="ru-RU" b="1" baseline="0" dirty="0" smtClean="0"/>
            <a:t>12 век</a:t>
          </a:r>
          <a:endParaRPr lang="ru-RU" dirty="0"/>
        </a:p>
      </dgm:t>
    </dgm:pt>
    <dgm:pt modelId="{F5C9FE99-520F-49EA-B7F3-7025B2BEA3AF}" type="parTrans" cxnId="{45B5A87D-F259-440B-AB5D-6E9D89D2E98A}">
      <dgm:prSet/>
      <dgm:spPr/>
      <dgm:t>
        <a:bodyPr/>
        <a:lstStyle/>
        <a:p>
          <a:endParaRPr lang="ru-RU"/>
        </a:p>
      </dgm:t>
    </dgm:pt>
    <dgm:pt modelId="{4DF814C9-D4D7-4824-8A94-E79A09849E6D}" type="sibTrans" cxnId="{45B5A87D-F259-440B-AB5D-6E9D89D2E98A}">
      <dgm:prSet/>
      <dgm:spPr/>
      <dgm:t>
        <a:bodyPr/>
        <a:lstStyle/>
        <a:p>
          <a:endParaRPr lang="ru-RU"/>
        </a:p>
      </dgm:t>
    </dgm:pt>
    <dgm:pt modelId="{A700EF17-47E5-4AE7-B930-D3530425FBED}">
      <dgm:prSet/>
      <dgm:spPr/>
      <dgm:t>
        <a:bodyPr/>
        <a:lstStyle/>
        <a:p>
          <a:pPr rtl="0"/>
          <a:r>
            <a:rPr lang="ru-RU" baseline="0" dirty="0" smtClean="0"/>
            <a:t>Зодчий </a:t>
          </a:r>
          <a:r>
            <a:rPr lang="ru-RU" baseline="0" dirty="0" smtClean="0"/>
            <a:t>Иоанн</a:t>
          </a:r>
          <a:endParaRPr lang="ru-RU" baseline="0" dirty="0"/>
        </a:p>
      </dgm:t>
    </dgm:pt>
    <dgm:pt modelId="{C54CA1E5-9415-4205-986F-FEBF65F24288}" type="parTrans" cxnId="{D88A858F-A76D-46C1-9CEC-0E41299AAA55}">
      <dgm:prSet/>
      <dgm:spPr/>
      <dgm:t>
        <a:bodyPr/>
        <a:lstStyle/>
        <a:p>
          <a:endParaRPr lang="ru-RU"/>
        </a:p>
      </dgm:t>
    </dgm:pt>
    <dgm:pt modelId="{FBD22DE7-F5C5-4B0D-8B71-1F141AEE9FB1}" type="sibTrans" cxnId="{D88A858F-A76D-46C1-9CEC-0E41299AAA55}">
      <dgm:prSet/>
      <dgm:spPr/>
      <dgm:t>
        <a:bodyPr/>
        <a:lstStyle/>
        <a:p>
          <a:endParaRPr lang="ru-RU"/>
        </a:p>
      </dgm:t>
    </dgm:pt>
    <dgm:pt modelId="{0B0A340A-2FC5-4130-9450-BD4D347CF28B}">
      <dgm:prSet/>
      <dgm:spPr/>
      <dgm:t>
        <a:bodyPr/>
        <a:lstStyle/>
        <a:p>
          <a:pPr rtl="0"/>
          <a:r>
            <a:rPr lang="ru-RU" baseline="0" dirty="0" smtClean="0"/>
            <a:t>30 недель</a:t>
          </a:r>
          <a:endParaRPr lang="ru-RU" dirty="0"/>
        </a:p>
      </dgm:t>
    </dgm:pt>
    <dgm:pt modelId="{78D27D69-0856-4601-B746-A5A5E160B987}" type="parTrans" cxnId="{7E7DA4BC-857F-4012-B0B9-3992C295B5B3}">
      <dgm:prSet/>
      <dgm:spPr/>
      <dgm:t>
        <a:bodyPr/>
        <a:lstStyle/>
        <a:p>
          <a:endParaRPr lang="ru-RU"/>
        </a:p>
      </dgm:t>
    </dgm:pt>
    <dgm:pt modelId="{4326CECD-AD52-4079-A38B-70FAD5565FEB}" type="sibTrans" cxnId="{7E7DA4BC-857F-4012-B0B9-3992C295B5B3}">
      <dgm:prSet/>
      <dgm:spPr/>
      <dgm:t>
        <a:bodyPr/>
        <a:lstStyle/>
        <a:p>
          <a:endParaRPr lang="ru-RU"/>
        </a:p>
      </dgm:t>
    </dgm:pt>
    <dgm:pt modelId="{37CD6C14-6936-4ECE-A69F-96FB742F79C8}" type="pres">
      <dgm:prSet presAssocID="{A777A658-F8C6-4D47-B622-5A0E663C331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B87108-2BCF-408F-BF24-B118FA621731}" type="pres">
      <dgm:prSet presAssocID="{CFB8085D-475A-4F92-A429-190D442819EF}" presName="comp" presStyleCnt="0"/>
      <dgm:spPr/>
      <dgm:t>
        <a:bodyPr/>
        <a:lstStyle/>
        <a:p>
          <a:endParaRPr lang="ru-RU"/>
        </a:p>
      </dgm:t>
    </dgm:pt>
    <dgm:pt modelId="{FAD84100-FE9C-4EB2-8D73-80592515A6FB}" type="pres">
      <dgm:prSet presAssocID="{CFB8085D-475A-4F92-A429-190D442819EF}" presName="box" presStyleLbl="node1" presStyleIdx="0" presStyleCnt="3"/>
      <dgm:spPr/>
      <dgm:t>
        <a:bodyPr/>
        <a:lstStyle/>
        <a:p>
          <a:endParaRPr lang="ru-RU"/>
        </a:p>
      </dgm:t>
    </dgm:pt>
    <dgm:pt modelId="{88254914-0C04-444B-A9B5-02556A9EED18}" type="pres">
      <dgm:prSet presAssocID="{CFB8085D-475A-4F92-A429-190D442819EF}" presName="img" presStyleLbl="fgImgPlace1" presStyleIdx="0" presStyleCnt="3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FCEF845-6A2C-44F3-AD79-7488DCD1231D}" type="pres">
      <dgm:prSet presAssocID="{CFB8085D-475A-4F92-A429-190D442819E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434F1-0BD3-4F3B-9AC6-4BEFE2E2BD00}" type="pres">
      <dgm:prSet presAssocID="{4DF814C9-D4D7-4824-8A94-E79A09849E6D}" presName="spacer" presStyleCnt="0"/>
      <dgm:spPr/>
      <dgm:t>
        <a:bodyPr/>
        <a:lstStyle/>
        <a:p>
          <a:endParaRPr lang="ru-RU"/>
        </a:p>
      </dgm:t>
    </dgm:pt>
    <dgm:pt modelId="{02A08ACB-04F5-4108-BF33-4465A610525F}" type="pres">
      <dgm:prSet presAssocID="{A700EF17-47E5-4AE7-B930-D3530425FBED}" presName="comp" presStyleCnt="0"/>
      <dgm:spPr/>
      <dgm:t>
        <a:bodyPr/>
        <a:lstStyle/>
        <a:p>
          <a:endParaRPr lang="ru-RU"/>
        </a:p>
      </dgm:t>
    </dgm:pt>
    <dgm:pt modelId="{9D33C6A2-7CCE-4568-840D-66B9A75555AD}" type="pres">
      <dgm:prSet presAssocID="{A700EF17-47E5-4AE7-B930-D3530425FBED}" presName="box" presStyleLbl="node1" presStyleIdx="1" presStyleCnt="3"/>
      <dgm:spPr/>
      <dgm:t>
        <a:bodyPr/>
        <a:lstStyle/>
        <a:p>
          <a:endParaRPr lang="ru-RU"/>
        </a:p>
      </dgm:t>
    </dgm:pt>
    <dgm:pt modelId="{6DD991AC-1CA5-49BA-B90E-1D260C26BDEC}" type="pres">
      <dgm:prSet presAssocID="{A700EF17-47E5-4AE7-B930-D3530425FBED}" presName="img" presStyleLbl="fgImgPlace1" presStyleIdx="1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0F77CA9-AC3D-49CD-A815-29423EEF3683}" type="pres">
      <dgm:prSet presAssocID="{A700EF17-47E5-4AE7-B930-D3530425FBE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D72382-C5F4-4415-AD42-FA311DE277F4}" type="pres">
      <dgm:prSet presAssocID="{FBD22DE7-F5C5-4B0D-8B71-1F141AEE9FB1}" presName="spacer" presStyleCnt="0"/>
      <dgm:spPr/>
      <dgm:t>
        <a:bodyPr/>
        <a:lstStyle/>
        <a:p>
          <a:endParaRPr lang="ru-RU"/>
        </a:p>
      </dgm:t>
    </dgm:pt>
    <dgm:pt modelId="{9D802FD9-1C82-4994-AF15-D163FD8AA85E}" type="pres">
      <dgm:prSet presAssocID="{0B0A340A-2FC5-4130-9450-BD4D347CF28B}" presName="comp" presStyleCnt="0"/>
      <dgm:spPr/>
      <dgm:t>
        <a:bodyPr/>
        <a:lstStyle/>
        <a:p>
          <a:endParaRPr lang="ru-RU"/>
        </a:p>
      </dgm:t>
    </dgm:pt>
    <dgm:pt modelId="{CDAB738E-04AC-45EB-8FFC-2E47B86445BB}" type="pres">
      <dgm:prSet presAssocID="{0B0A340A-2FC5-4130-9450-BD4D347CF28B}" presName="box" presStyleLbl="node1" presStyleIdx="2" presStyleCnt="3"/>
      <dgm:spPr/>
      <dgm:t>
        <a:bodyPr/>
        <a:lstStyle/>
        <a:p>
          <a:endParaRPr lang="ru-RU"/>
        </a:p>
      </dgm:t>
    </dgm:pt>
    <dgm:pt modelId="{12136364-DC44-4FBA-A999-F3C591B95E6D}" type="pres">
      <dgm:prSet presAssocID="{0B0A340A-2FC5-4130-9450-BD4D347CF28B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3E0BF72-4986-4D2D-B922-C3B0D8443443}" type="pres">
      <dgm:prSet presAssocID="{0B0A340A-2FC5-4130-9450-BD4D347CF28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B5A87D-F259-440B-AB5D-6E9D89D2E98A}" srcId="{A777A658-F8C6-4D47-B622-5A0E663C331F}" destId="{CFB8085D-475A-4F92-A429-190D442819EF}" srcOrd="0" destOrd="0" parTransId="{F5C9FE99-520F-49EA-B7F3-7025B2BEA3AF}" sibTransId="{4DF814C9-D4D7-4824-8A94-E79A09849E6D}"/>
    <dgm:cxn modelId="{0A29DFEF-2937-42DC-A48B-AA02DF662D0C}" type="presOf" srcId="{CFB8085D-475A-4F92-A429-190D442819EF}" destId="{FAD84100-FE9C-4EB2-8D73-80592515A6FB}" srcOrd="0" destOrd="0" presId="urn:microsoft.com/office/officeart/2005/8/layout/vList4#2"/>
    <dgm:cxn modelId="{979E2612-A990-427B-B06A-B30373F9B4B0}" type="presOf" srcId="{A777A658-F8C6-4D47-B622-5A0E663C331F}" destId="{37CD6C14-6936-4ECE-A69F-96FB742F79C8}" srcOrd="0" destOrd="0" presId="urn:microsoft.com/office/officeart/2005/8/layout/vList4#2"/>
    <dgm:cxn modelId="{D78DA630-535B-45E9-A6D5-ED51F750F14F}" type="presOf" srcId="{A700EF17-47E5-4AE7-B930-D3530425FBED}" destId="{C0F77CA9-AC3D-49CD-A815-29423EEF3683}" srcOrd="1" destOrd="0" presId="urn:microsoft.com/office/officeart/2005/8/layout/vList4#2"/>
    <dgm:cxn modelId="{619E0459-1E3C-4A61-8974-6DAF373763D0}" type="presOf" srcId="{CFB8085D-475A-4F92-A429-190D442819EF}" destId="{0FCEF845-6A2C-44F3-AD79-7488DCD1231D}" srcOrd="1" destOrd="0" presId="urn:microsoft.com/office/officeart/2005/8/layout/vList4#2"/>
    <dgm:cxn modelId="{D88A858F-A76D-46C1-9CEC-0E41299AAA55}" srcId="{A777A658-F8C6-4D47-B622-5A0E663C331F}" destId="{A700EF17-47E5-4AE7-B930-D3530425FBED}" srcOrd="1" destOrd="0" parTransId="{C54CA1E5-9415-4205-986F-FEBF65F24288}" sibTransId="{FBD22DE7-F5C5-4B0D-8B71-1F141AEE9FB1}"/>
    <dgm:cxn modelId="{946F16DB-C3A2-465E-8357-2C02B3B6DF0C}" type="presOf" srcId="{0B0A340A-2FC5-4130-9450-BD4D347CF28B}" destId="{A3E0BF72-4986-4D2D-B922-C3B0D8443443}" srcOrd="1" destOrd="0" presId="urn:microsoft.com/office/officeart/2005/8/layout/vList4#2"/>
    <dgm:cxn modelId="{31022BF9-CF17-45FF-86F0-9F6D77C21B5E}" type="presOf" srcId="{0B0A340A-2FC5-4130-9450-BD4D347CF28B}" destId="{CDAB738E-04AC-45EB-8FFC-2E47B86445BB}" srcOrd="0" destOrd="0" presId="urn:microsoft.com/office/officeart/2005/8/layout/vList4#2"/>
    <dgm:cxn modelId="{38D7B015-3D2E-477A-A5BB-4893212CC30C}" type="presOf" srcId="{A700EF17-47E5-4AE7-B930-D3530425FBED}" destId="{9D33C6A2-7CCE-4568-840D-66B9A75555AD}" srcOrd="0" destOrd="0" presId="urn:microsoft.com/office/officeart/2005/8/layout/vList4#2"/>
    <dgm:cxn modelId="{7E7DA4BC-857F-4012-B0B9-3992C295B5B3}" srcId="{A777A658-F8C6-4D47-B622-5A0E663C331F}" destId="{0B0A340A-2FC5-4130-9450-BD4D347CF28B}" srcOrd="2" destOrd="0" parTransId="{78D27D69-0856-4601-B746-A5A5E160B987}" sibTransId="{4326CECD-AD52-4079-A38B-70FAD5565FEB}"/>
    <dgm:cxn modelId="{4ECCBDF5-2074-4686-AA0B-2571E238BA88}" type="presParOf" srcId="{37CD6C14-6936-4ECE-A69F-96FB742F79C8}" destId="{EFB87108-2BCF-408F-BF24-B118FA621731}" srcOrd="0" destOrd="0" presId="urn:microsoft.com/office/officeart/2005/8/layout/vList4#2"/>
    <dgm:cxn modelId="{7CF22CC7-C39B-4DB0-9DF2-8A3A3E11A7D6}" type="presParOf" srcId="{EFB87108-2BCF-408F-BF24-B118FA621731}" destId="{FAD84100-FE9C-4EB2-8D73-80592515A6FB}" srcOrd="0" destOrd="0" presId="urn:microsoft.com/office/officeart/2005/8/layout/vList4#2"/>
    <dgm:cxn modelId="{4C293A2B-8030-4EF7-9975-F0B7AE00C836}" type="presParOf" srcId="{EFB87108-2BCF-408F-BF24-B118FA621731}" destId="{88254914-0C04-444B-A9B5-02556A9EED18}" srcOrd="1" destOrd="0" presId="urn:microsoft.com/office/officeart/2005/8/layout/vList4#2"/>
    <dgm:cxn modelId="{24468CD7-343C-457D-87B3-3CAF67559AD3}" type="presParOf" srcId="{EFB87108-2BCF-408F-BF24-B118FA621731}" destId="{0FCEF845-6A2C-44F3-AD79-7488DCD1231D}" srcOrd="2" destOrd="0" presId="urn:microsoft.com/office/officeart/2005/8/layout/vList4#2"/>
    <dgm:cxn modelId="{985576C3-5BFB-422A-918B-3AE4CC995961}" type="presParOf" srcId="{37CD6C14-6936-4ECE-A69F-96FB742F79C8}" destId="{7F1434F1-0BD3-4F3B-9AC6-4BEFE2E2BD00}" srcOrd="1" destOrd="0" presId="urn:microsoft.com/office/officeart/2005/8/layout/vList4#2"/>
    <dgm:cxn modelId="{5FD1DEA0-C710-4BBE-B4FC-8A028FF5DF8F}" type="presParOf" srcId="{37CD6C14-6936-4ECE-A69F-96FB742F79C8}" destId="{02A08ACB-04F5-4108-BF33-4465A610525F}" srcOrd="2" destOrd="0" presId="urn:microsoft.com/office/officeart/2005/8/layout/vList4#2"/>
    <dgm:cxn modelId="{308613BC-31A8-43B0-A39C-DFEF4285790C}" type="presParOf" srcId="{02A08ACB-04F5-4108-BF33-4465A610525F}" destId="{9D33C6A2-7CCE-4568-840D-66B9A75555AD}" srcOrd="0" destOrd="0" presId="urn:microsoft.com/office/officeart/2005/8/layout/vList4#2"/>
    <dgm:cxn modelId="{FC598689-5019-4D3B-9270-16359CAAE472}" type="presParOf" srcId="{02A08ACB-04F5-4108-BF33-4465A610525F}" destId="{6DD991AC-1CA5-49BA-B90E-1D260C26BDEC}" srcOrd="1" destOrd="0" presId="urn:microsoft.com/office/officeart/2005/8/layout/vList4#2"/>
    <dgm:cxn modelId="{A9A5CF06-2310-4869-9C3A-1F2EAEDD6D3D}" type="presParOf" srcId="{02A08ACB-04F5-4108-BF33-4465A610525F}" destId="{C0F77CA9-AC3D-49CD-A815-29423EEF3683}" srcOrd="2" destOrd="0" presId="urn:microsoft.com/office/officeart/2005/8/layout/vList4#2"/>
    <dgm:cxn modelId="{359C6CC3-7697-44C3-9199-6AD9AFCB70BA}" type="presParOf" srcId="{37CD6C14-6936-4ECE-A69F-96FB742F79C8}" destId="{C7D72382-C5F4-4415-AD42-FA311DE277F4}" srcOrd="3" destOrd="0" presId="urn:microsoft.com/office/officeart/2005/8/layout/vList4#2"/>
    <dgm:cxn modelId="{F12FD73D-CAE4-4E31-9E62-4DC0F69FE575}" type="presParOf" srcId="{37CD6C14-6936-4ECE-A69F-96FB742F79C8}" destId="{9D802FD9-1C82-4994-AF15-D163FD8AA85E}" srcOrd="4" destOrd="0" presId="urn:microsoft.com/office/officeart/2005/8/layout/vList4#2"/>
    <dgm:cxn modelId="{851F072B-6BA8-4A4D-A26D-508AD7F20011}" type="presParOf" srcId="{9D802FD9-1C82-4994-AF15-D163FD8AA85E}" destId="{CDAB738E-04AC-45EB-8FFC-2E47B86445BB}" srcOrd="0" destOrd="0" presId="urn:microsoft.com/office/officeart/2005/8/layout/vList4#2"/>
    <dgm:cxn modelId="{A77D6452-EFB9-45F4-A03E-729883728B13}" type="presParOf" srcId="{9D802FD9-1C82-4994-AF15-D163FD8AA85E}" destId="{12136364-DC44-4FBA-A999-F3C591B95E6D}" srcOrd="1" destOrd="0" presId="urn:microsoft.com/office/officeart/2005/8/layout/vList4#2"/>
    <dgm:cxn modelId="{6C283D4D-7D97-47FE-B6BA-18A52B245B63}" type="presParOf" srcId="{9D802FD9-1C82-4994-AF15-D163FD8AA85E}" destId="{A3E0BF72-4986-4D2D-B922-C3B0D8443443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F9E517-8BC9-45B0-BE51-A9A549087CB3}" type="doc">
      <dgm:prSet loTypeId="urn:microsoft.com/office/officeart/2005/8/layout/process4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49E8CFC4-E33E-407B-AA70-84A3BBC6E05D}">
      <dgm:prSet/>
      <dgm:spPr/>
      <dgm:t>
        <a:bodyPr/>
        <a:lstStyle/>
        <a:p>
          <a:pPr rtl="0"/>
          <a:r>
            <a:rPr lang="ru-RU" baseline="0" dirty="0" smtClean="0"/>
            <a:t>1161 год</a:t>
          </a:r>
          <a:endParaRPr lang="ru-RU" dirty="0"/>
        </a:p>
      </dgm:t>
    </dgm:pt>
    <dgm:pt modelId="{07954280-8251-4F8D-98CE-B1028E9E138E}" type="parTrans" cxnId="{526E64D6-E263-4208-AEE0-78322D1AA205}">
      <dgm:prSet/>
      <dgm:spPr/>
      <dgm:t>
        <a:bodyPr/>
        <a:lstStyle/>
        <a:p>
          <a:endParaRPr lang="ru-RU"/>
        </a:p>
      </dgm:t>
    </dgm:pt>
    <dgm:pt modelId="{F3665EDC-A37A-4BEB-9BC1-A84DB76BE3E2}" type="sibTrans" cxnId="{526E64D6-E263-4208-AEE0-78322D1AA205}">
      <dgm:prSet/>
      <dgm:spPr/>
      <dgm:t>
        <a:bodyPr/>
        <a:lstStyle/>
        <a:p>
          <a:endParaRPr lang="ru-RU"/>
        </a:p>
      </dgm:t>
    </dgm:pt>
    <dgm:pt modelId="{BDD6C5DD-7CB1-443C-BE9C-828E65EFCE22}">
      <dgm:prSet/>
      <dgm:spPr/>
      <dgm:t>
        <a:bodyPr/>
        <a:lstStyle/>
        <a:p>
          <a:pPr rtl="0"/>
          <a:r>
            <a:rPr lang="ru-RU" baseline="0" dirty="0" smtClean="0"/>
            <a:t>Лазарь </a:t>
          </a:r>
          <a:r>
            <a:rPr lang="ru-RU" baseline="0" dirty="0" err="1" smtClean="0"/>
            <a:t>Богша</a:t>
          </a:r>
          <a:endParaRPr lang="ru-RU" baseline="0" dirty="0"/>
        </a:p>
      </dgm:t>
    </dgm:pt>
    <dgm:pt modelId="{70A5DD83-55EC-4FD9-8071-36DCC1A702B7}" type="parTrans" cxnId="{0DBF0D2B-58DE-4E2A-A7A4-5B3B55F4B396}">
      <dgm:prSet/>
      <dgm:spPr/>
      <dgm:t>
        <a:bodyPr/>
        <a:lstStyle/>
        <a:p>
          <a:endParaRPr lang="ru-RU"/>
        </a:p>
      </dgm:t>
    </dgm:pt>
    <dgm:pt modelId="{F3F5CB6F-0F79-40E0-BFB3-773DE2BF40F2}" type="sibTrans" cxnId="{0DBF0D2B-58DE-4E2A-A7A4-5B3B55F4B396}">
      <dgm:prSet/>
      <dgm:spPr/>
      <dgm:t>
        <a:bodyPr/>
        <a:lstStyle/>
        <a:p>
          <a:endParaRPr lang="ru-RU"/>
        </a:p>
      </dgm:t>
    </dgm:pt>
    <dgm:pt modelId="{3646C406-6D90-4FDC-A053-25644F92A13C}">
      <dgm:prSet/>
      <dgm:spPr/>
      <dgm:t>
        <a:bodyPr/>
        <a:lstStyle/>
        <a:p>
          <a:pPr rtl="0"/>
          <a:r>
            <a:rPr lang="ru-RU" baseline="0" dirty="0" smtClean="0"/>
            <a:t>1997 год</a:t>
          </a:r>
          <a:endParaRPr lang="ru-RU" dirty="0"/>
        </a:p>
      </dgm:t>
    </dgm:pt>
    <dgm:pt modelId="{AEF798B6-C7ED-40EA-8DA1-F9C50A09ED79}" type="parTrans" cxnId="{D3190CDB-2477-42B0-B181-1D093E1012B1}">
      <dgm:prSet/>
      <dgm:spPr/>
      <dgm:t>
        <a:bodyPr/>
        <a:lstStyle/>
        <a:p>
          <a:endParaRPr lang="ru-RU"/>
        </a:p>
      </dgm:t>
    </dgm:pt>
    <dgm:pt modelId="{192B3CB8-299B-40F6-AD9A-BBA35AAE2BF5}" type="sibTrans" cxnId="{D3190CDB-2477-42B0-B181-1D093E1012B1}">
      <dgm:prSet/>
      <dgm:spPr/>
      <dgm:t>
        <a:bodyPr/>
        <a:lstStyle/>
        <a:p>
          <a:endParaRPr lang="ru-RU"/>
        </a:p>
      </dgm:t>
    </dgm:pt>
    <dgm:pt modelId="{0BD855DB-8842-4957-B7BD-4517636941C7}">
      <dgm:prSet/>
      <dgm:spPr/>
      <dgm:t>
        <a:bodyPr/>
        <a:lstStyle/>
        <a:p>
          <a:pPr rtl="0"/>
          <a:r>
            <a:rPr lang="ru-RU" baseline="0" dirty="0" smtClean="0"/>
            <a:t>Николай Кузьмич</a:t>
          </a:r>
          <a:endParaRPr lang="ru-RU" dirty="0"/>
        </a:p>
      </dgm:t>
    </dgm:pt>
    <dgm:pt modelId="{30FB3CE0-C9F1-41D7-A204-DAC87BE28B7A}" type="parTrans" cxnId="{FC7A2817-3C96-43F0-BA4D-01C46F417BA5}">
      <dgm:prSet/>
      <dgm:spPr/>
      <dgm:t>
        <a:bodyPr/>
        <a:lstStyle/>
        <a:p>
          <a:endParaRPr lang="ru-RU"/>
        </a:p>
      </dgm:t>
    </dgm:pt>
    <dgm:pt modelId="{1302482B-DC4D-4E8E-981A-221C8A7420B9}" type="sibTrans" cxnId="{FC7A2817-3C96-43F0-BA4D-01C46F417BA5}">
      <dgm:prSet/>
      <dgm:spPr/>
      <dgm:t>
        <a:bodyPr/>
        <a:lstStyle/>
        <a:p>
          <a:endParaRPr lang="ru-RU"/>
        </a:p>
      </dgm:t>
    </dgm:pt>
    <dgm:pt modelId="{E37196DF-5866-42B5-BE98-F2ADDA80E7D3}" type="pres">
      <dgm:prSet presAssocID="{10F9E517-8BC9-45B0-BE51-A9A549087C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72F956-A6F3-4AC7-ACE5-02CC7BF36C02}" type="pres">
      <dgm:prSet presAssocID="{0BD855DB-8842-4957-B7BD-4517636941C7}" presName="boxAndChildren" presStyleCnt="0"/>
      <dgm:spPr/>
      <dgm:t>
        <a:bodyPr/>
        <a:lstStyle/>
        <a:p>
          <a:endParaRPr lang="ru-RU"/>
        </a:p>
      </dgm:t>
    </dgm:pt>
    <dgm:pt modelId="{A88EA975-A907-41E1-9BA0-D0D684F50708}" type="pres">
      <dgm:prSet presAssocID="{0BD855DB-8842-4957-B7BD-4517636941C7}" presName="parentTextBox" presStyleLbl="node1" presStyleIdx="0" presStyleCnt="4"/>
      <dgm:spPr/>
      <dgm:t>
        <a:bodyPr/>
        <a:lstStyle/>
        <a:p>
          <a:endParaRPr lang="ru-RU"/>
        </a:p>
      </dgm:t>
    </dgm:pt>
    <dgm:pt modelId="{4BAF2E91-94C5-4531-AA46-6636AEB2CF54}" type="pres">
      <dgm:prSet presAssocID="{192B3CB8-299B-40F6-AD9A-BBA35AAE2BF5}" presName="sp" presStyleCnt="0"/>
      <dgm:spPr/>
      <dgm:t>
        <a:bodyPr/>
        <a:lstStyle/>
        <a:p>
          <a:endParaRPr lang="ru-RU"/>
        </a:p>
      </dgm:t>
    </dgm:pt>
    <dgm:pt modelId="{8F668A2A-4A06-406B-A90B-FD9E1A3AE30C}" type="pres">
      <dgm:prSet presAssocID="{3646C406-6D90-4FDC-A053-25644F92A13C}" presName="arrowAndChildren" presStyleCnt="0"/>
      <dgm:spPr/>
      <dgm:t>
        <a:bodyPr/>
        <a:lstStyle/>
        <a:p>
          <a:endParaRPr lang="ru-RU"/>
        </a:p>
      </dgm:t>
    </dgm:pt>
    <dgm:pt modelId="{E674CF44-3707-4C7F-94C7-23911903A39E}" type="pres">
      <dgm:prSet presAssocID="{3646C406-6D90-4FDC-A053-25644F92A13C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E0372E5F-E102-4259-AB88-DD96B921AE0F}" type="pres">
      <dgm:prSet presAssocID="{F3F5CB6F-0F79-40E0-BFB3-773DE2BF40F2}" presName="sp" presStyleCnt="0"/>
      <dgm:spPr/>
      <dgm:t>
        <a:bodyPr/>
        <a:lstStyle/>
        <a:p>
          <a:endParaRPr lang="ru-RU"/>
        </a:p>
      </dgm:t>
    </dgm:pt>
    <dgm:pt modelId="{A4D3B5DE-71E3-49D0-9EEF-4989DD47F6DB}" type="pres">
      <dgm:prSet presAssocID="{BDD6C5DD-7CB1-443C-BE9C-828E65EFCE22}" presName="arrowAndChildren" presStyleCnt="0"/>
      <dgm:spPr/>
      <dgm:t>
        <a:bodyPr/>
        <a:lstStyle/>
        <a:p>
          <a:endParaRPr lang="ru-RU"/>
        </a:p>
      </dgm:t>
    </dgm:pt>
    <dgm:pt modelId="{5E9EFBAB-27C4-4391-A162-0FB6087A427E}" type="pres">
      <dgm:prSet presAssocID="{BDD6C5DD-7CB1-443C-BE9C-828E65EFCE22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00EFF93B-3324-4E37-B9FE-16524638F7F9}" type="pres">
      <dgm:prSet presAssocID="{F3665EDC-A37A-4BEB-9BC1-A84DB76BE3E2}" presName="sp" presStyleCnt="0"/>
      <dgm:spPr/>
      <dgm:t>
        <a:bodyPr/>
        <a:lstStyle/>
        <a:p>
          <a:endParaRPr lang="ru-RU"/>
        </a:p>
      </dgm:t>
    </dgm:pt>
    <dgm:pt modelId="{879E56AB-7686-455C-B1D7-960C7976FC07}" type="pres">
      <dgm:prSet presAssocID="{49E8CFC4-E33E-407B-AA70-84A3BBC6E05D}" presName="arrowAndChildren" presStyleCnt="0"/>
      <dgm:spPr/>
      <dgm:t>
        <a:bodyPr/>
        <a:lstStyle/>
        <a:p>
          <a:endParaRPr lang="ru-RU"/>
        </a:p>
      </dgm:t>
    </dgm:pt>
    <dgm:pt modelId="{B4160ED7-5068-41A5-B466-C5B2EEC83497}" type="pres">
      <dgm:prSet presAssocID="{49E8CFC4-E33E-407B-AA70-84A3BBC6E05D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F2DE49B9-33D0-4E03-A0B2-8E690BF0EE89}" type="presOf" srcId="{0BD855DB-8842-4957-B7BD-4517636941C7}" destId="{A88EA975-A907-41E1-9BA0-D0D684F50708}" srcOrd="0" destOrd="0" presId="urn:microsoft.com/office/officeart/2005/8/layout/process4"/>
    <dgm:cxn modelId="{6179E527-7DA6-491B-9B03-E638CA0FB445}" type="presOf" srcId="{10F9E517-8BC9-45B0-BE51-A9A549087CB3}" destId="{E37196DF-5866-42B5-BE98-F2ADDA80E7D3}" srcOrd="0" destOrd="0" presId="urn:microsoft.com/office/officeart/2005/8/layout/process4"/>
    <dgm:cxn modelId="{7A4CE69D-E109-4274-A4A0-EFB204F9128A}" type="presOf" srcId="{49E8CFC4-E33E-407B-AA70-84A3BBC6E05D}" destId="{B4160ED7-5068-41A5-B466-C5B2EEC83497}" srcOrd="0" destOrd="0" presId="urn:microsoft.com/office/officeart/2005/8/layout/process4"/>
    <dgm:cxn modelId="{EBEFDAE6-82B9-49D0-BA47-7FB08EA01A1A}" type="presOf" srcId="{BDD6C5DD-7CB1-443C-BE9C-828E65EFCE22}" destId="{5E9EFBAB-27C4-4391-A162-0FB6087A427E}" srcOrd="0" destOrd="0" presId="urn:microsoft.com/office/officeart/2005/8/layout/process4"/>
    <dgm:cxn modelId="{526E64D6-E263-4208-AEE0-78322D1AA205}" srcId="{10F9E517-8BC9-45B0-BE51-A9A549087CB3}" destId="{49E8CFC4-E33E-407B-AA70-84A3BBC6E05D}" srcOrd="0" destOrd="0" parTransId="{07954280-8251-4F8D-98CE-B1028E9E138E}" sibTransId="{F3665EDC-A37A-4BEB-9BC1-A84DB76BE3E2}"/>
    <dgm:cxn modelId="{D3190CDB-2477-42B0-B181-1D093E1012B1}" srcId="{10F9E517-8BC9-45B0-BE51-A9A549087CB3}" destId="{3646C406-6D90-4FDC-A053-25644F92A13C}" srcOrd="2" destOrd="0" parTransId="{AEF798B6-C7ED-40EA-8DA1-F9C50A09ED79}" sibTransId="{192B3CB8-299B-40F6-AD9A-BBA35AAE2BF5}"/>
    <dgm:cxn modelId="{8F593D52-767E-4E73-9E7A-16AC7FEE5770}" type="presOf" srcId="{3646C406-6D90-4FDC-A053-25644F92A13C}" destId="{E674CF44-3707-4C7F-94C7-23911903A39E}" srcOrd="0" destOrd="0" presId="urn:microsoft.com/office/officeart/2005/8/layout/process4"/>
    <dgm:cxn modelId="{0DBF0D2B-58DE-4E2A-A7A4-5B3B55F4B396}" srcId="{10F9E517-8BC9-45B0-BE51-A9A549087CB3}" destId="{BDD6C5DD-7CB1-443C-BE9C-828E65EFCE22}" srcOrd="1" destOrd="0" parTransId="{70A5DD83-55EC-4FD9-8071-36DCC1A702B7}" sibTransId="{F3F5CB6F-0F79-40E0-BFB3-773DE2BF40F2}"/>
    <dgm:cxn modelId="{FC7A2817-3C96-43F0-BA4D-01C46F417BA5}" srcId="{10F9E517-8BC9-45B0-BE51-A9A549087CB3}" destId="{0BD855DB-8842-4957-B7BD-4517636941C7}" srcOrd="3" destOrd="0" parTransId="{30FB3CE0-C9F1-41D7-A204-DAC87BE28B7A}" sibTransId="{1302482B-DC4D-4E8E-981A-221C8A7420B9}"/>
    <dgm:cxn modelId="{CEED4902-7F16-4B26-8872-7CDD76C4CC6B}" type="presParOf" srcId="{E37196DF-5866-42B5-BE98-F2ADDA80E7D3}" destId="{3F72F956-A6F3-4AC7-ACE5-02CC7BF36C02}" srcOrd="0" destOrd="0" presId="urn:microsoft.com/office/officeart/2005/8/layout/process4"/>
    <dgm:cxn modelId="{1C13DF40-7BF7-4003-B22E-BCD89682F30A}" type="presParOf" srcId="{3F72F956-A6F3-4AC7-ACE5-02CC7BF36C02}" destId="{A88EA975-A907-41E1-9BA0-D0D684F50708}" srcOrd="0" destOrd="0" presId="urn:microsoft.com/office/officeart/2005/8/layout/process4"/>
    <dgm:cxn modelId="{5A2738CF-A408-402B-891C-DF41631950D2}" type="presParOf" srcId="{E37196DF-5866-42B5-BE98-F2ADDA80E7D3}" destId="{4BAF2E91-94C5-4531-AA46-6636AEB2CF54}" srcOrd="1" destOrd="0" presId="urn:microsoft.com/office/officeart/2005/8/layout/process4"/>
    <dgm:cxn modelId="{673D4E98-66CC-448F-AECB-621C23392A2D}" type="presParOf" srcId="{E37196DF-5866-42B5-BE98-F2ADDA80E7D3}" destId="{8F668A2A-4A06-406B-A90B-FD9E1A3AE30C}" srcOrd="2" destOrd="0" presId="urn:microsoft.com/office/officeart/2005/8/layout/process4"/>
    <dgm:cxn modelId="{A8761B39-DAC3-4E66-AC33-3047CD814E1C}" type="presParOf" srcId="{8F668A2A-4A06-406B-A90B-FD9E1A3AE30C}" destId="{E674CF44-3707-4C7F-94C7-23911903A39E}" srcOrd="0" destOrd="0" presId="urn:microsoft.com/office/officeart/2005/8/layout/process4"/>
    <dgm:cxn modelId="{B927B33D-EBE6-48BD-A367-BE5E360F31C5}" type="presParOf" srcId="{E37196DF-5866-42B5-BE98-F2ADDA80E7D3}" destId="{E0372E5F-E102-4259-AB88-DD96B921AE0F}" srcOrd="3" destOrd="0" presId="urn:microsoft.com/office/officeart/2005/8/layout/process4"/>
    <dgm:cxn modelId="{FD716567-FF35-4433-A29D-671DA4F83B53}" type="presParOf" srcId="{E37196DF-5866-42B5-BE98-F2ADDA80E7D3}" destId="{A4D3B5DE-71E3-49D0-9EEF-4989DD47F6DB}" srcOrd="4" destOrd="0" presId="urn:microsoft.com/office/officeart/2005/8/layout/process4"/>
    <dgm:cxn modelId="{D932C4E5-D81C-49EE-B78F-A2632F95C369}" type="presParOf" srcId="{A4D3B5DE-71E3-49D0-9EEF-4989DD47F6DB}" destId="{5E9EFBAB-27C4-4391-A162-0FB6087A427E}" srcOrd="0" destOrd="0" presId="urn:microsoft.com/office/officeart/2005/8/layout/process4"/>
    <dgm:cxn modelId="{D0E7EF12-CB2F-414E-9B97-1E466A2E10B1}" type="presParOf" srcId="{E37196DF-5866-42B5-BE98-F2ADDA80E7D3}" destId="{00EFF93B-3324-4E37-B9FE-16524638F7F9}" srcOrd="5" destOrd="0" presId="urn:microsoft.com/office/officeart/2005/8/layout/process4"/>
    <dgm:cxn modelId="{1991196D-C6FB-4317-8FE3-666230E81E32}" type="presParOf" srcId="{E37196DF-5866-42B5-BE98-F2ADDA80E7D3}" destId="{879E56AB-7686-455C-B1D7-960C7976FC07}" srcOrd="6" destOrd="0" presId="urn:microsoft.com/office/officeart/2005/8/layout/process4"/>
    <dgm:cxn modelId="{4CD2F3BF-20A6-4B7F-8206-9A2A35CCCCD7}" type="presParOf" srcId="{879E56AB-7686-455C-B1D7-960C7976FC07}" destId="{B4160ED7-5068-41A5-B466-C5B2EEC8349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A48691E-8902-46DB-A34F-8108F0D0B00E}" type="doc">
      <dgm:prSet loTypeId="urn:microsoft.com/office/officeart/2005/8/layout/process5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43AA123-6758-45A5-ABA5-91D4FD9E3491}">
      <dgm:prSet/>
      <dgm:spPr/>
      <dgm:t>
        <a:bodyPr/>
        <a:lstStyle/>
        <a:p>
          <a:pPr rtl="0"/>
          <a:r>
            <a:rPr lang="en-US" b="1" baseline="0" dirty="0" smtClean="0"/>
            <a:t>5 </a:t>
          </a:r>
          <a:r>
            <a:rPr lang="ru-RU" b="1" baseline="0" dirty="0" smtClean="0"/>
            <a:t>июня 1910 год –</a:t>
          </a:r>
          <a:endParaRPr lang="ru-RU" dirty="0"/>
        </a:p>
      </dgm:t>
    </dgm:pt>
    <dgm:pt modelId="{F8C24C9C-3DC9-49B5-94F8-6ED46724BAAE}" type="parTrans" cxnId="{FECAD2CE-9E7B-4EA3-B14E-1082F36AD2B1}">
      <dgm:prSet/>
      <dgm:spPr/>
      <dgm:t>
        <a:bodyPr/>
        <a:lstStyle/>
        <a:p>
          <a:endParaRPr lang="ru-RU"/>
        </a:p>
      </dgm:t>
    </dgm:pt>
    <dgm:pt modelId="{29674072-17F1-4940-A360-B93682146261}" type="sibTrans" cxnId="{FECAD2CE-9E7B-4EA3-B14E-1082F36AD2B1}">
      <dgm:prSet/>
      <dgm:spPr>
        <a:solidFill>
          <a:schemeClr val="tx2"/>
        </a:solidFill>
        <a:ln w="28575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003915E4-797C-4C2A-9813-075917DE0ADF}">
      <dgm:prSet/>
      <dgm:spPr/>
      <dgm:t>
        <a:bodyPr/>
        <a:lstStyle/>
        <a:p>
          <a:pPr rtl="0"/>
          <a:r>
            <a:rPr lang="ru-RU" b="1" baseline="0" dirty="0" smtClean="0"/>
            <a:t>5 июня 2010 год</a:t>
          </a:r>
          <a:endParaRPr lang="ru-RU" b="1" baseline="0" dirty="0"/>
        </a:p>
      </dgm:t>
    </dgm:pt>
    <dgm:pt modelId="{C1DB4D84-EC4E-4465-8198-891FA80FDA0E}" type="parTrans" cxnId="{081B692D-502F-46E8-A7A1-16E9A03E4819}">
      <dgm:prSet/>
      <dgm:spPr/>
      <dgm:t>
        <a:bodyPr/>
        <a:lstStyle/>
        <a:p>
          <a:endParaRPr lang="ru-RU"/>
        </a:p>
      </dgm:t>
    </dgm:pt>
    <dgm:pt modelId="{CD6C67F2-0E33-44EC-B8B9-B32415F69E62}" type="sibTrans" cxnId="{081B692D-502F-46E8-A7A1-16E9A03E4819}">
      <dgm:prSet/>
      <dgm:spPr/>
      <dgm:t>
        <a:bodyPr/>
        <a:lstStyle/>
        <a:p>
          <a:endParaRPr lang="ru-RU"/>
        </a:p>
      </dgm:t>
    </dgm:pt>
    <dgm:pt modelId="{FF39ECD1-C093-4111-BBCA-306C7157FEED}" type="pres">
      <dgm:prSet presAssocID="{CA48691E-8902-46DB-A34F-8108F0D0B00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0D795-F527-4952-8BC4-C7B377797D4D}" type="pres">
      <dgm:prSet presAssocID="{043AA123-6758-45A5-ABA5-91D4FD9E349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99024-2237-480C-BCCC-D745F0B09ACC}" type="pres">
      <dgm:prSet presAssocID="{29674072-17F1-4940-A360-B93682146261}" presName="sibTrans" presStyleLbl="sibTrans2D1" presStyleIdx="0" presStyleCnt="1"/>
      <dgm:spPr/>
      <dgm:t>
        <a:bodyPr/>
        <a:lstStyle/>
        <a:p>
          <a:endParaRPr lang="ru-RU"/>
        </a:p>
      </dgm:t>
    </dgm:pt>
    <dgm:pt modelId="{B406D61B-2374-4ACD-ADCA-3DFCEFAD8208}" type="pres">
      <dgm:prSet presAssocID="{29674072-17F1-4940-A360-B93682146261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689DD145-0BDC-4F33-8A25-2152B4C28D3C}" type="pres">
      <dgm:prSet presAssocID="{003915E4-797C-4C2A-9813-075917DE0AD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4FFDAF-AC96-4A45-BC22-F5E137FB640B}" type="presOf" srcId="{29674072-17F1-4940-A360-B93682146261}" destId="{C8F99024-2237-480C-BCCC-D745F0B09ACC}" srcOrd="0" destOrd="0" presId="urn:microsoft.com/office/officeart/2005/8/layout/process5"/>
    <dgm:cxn modelId="{A1E070E1-8CDC-4EEB-A1F8-7BF25FA9B49C}" type="presOf" srcId="{043AA123-6758-45A5-ABA5-91D4FD9E3491}" destId="{2850D795-F527-4952-8BC4-C7B377797D4D}" srcOrd="0" destOrd="0" presId="urn:microsoft.com/office/officeart/2005/8/layout/process5"/>
    <dgm:cxn modelId="{40406EE7-584F-49A2-9D04-FC53E441DF2B}" type="presOf" srcId="{29674072-17F1-4940-A360-B93682146261}" destId="{B406D61B-2374-4ACD-ADCA-3DFCEFAD8208}" srcOrd="1" destOrd="0" presId="urn:microsoft.com/office/officeart/2005/8/layout/process5"/>
    <dgm:cxn modelId="{081B692D-502F-46E8-A7A1-16E9A03E4819}" srcId="{CA48691E-8902-46DB-A34F-8108F0D0B00E}" destId="{003915E4-797C-4C2A-9813-075917DE0ADF}" srcOrd="1" destOrd="0" parTransId="{C1DB4D84-EC4E-4465-8198-891FA80FDA0E}" sibTransId="{CD6C67F2-0E33-44EC-B8B9-B32415F69E62}"/>
    <dgm:cxn modelId="{FECAD2CE-9E7B-4EA3-B14E-1082F36AD2B1}" srcId="{CA48691E-8902-46DB-A34F-8108F0D0B00E}" destId="{043AA123-6758-45A5-ABA5-91D4FD9E3491}" srcOrd="0" destOrd="0" parTransId="{F8C24C9C-3DC9-49B5-94F8-6ED46724BAAE}" sibTransId="{29674072-17F1-4940-A360-B93682146261}"/>
    <dgm:cxn modelId="{638EC573-338F-4C67-B1E5-DA9D122B3140}" type="presOf" srcId="{003915E4-797C-4C2A-9813-075917DE0ADF}" destId="{689DD145-0BDC-4F33-8A25-2152B4C28D3C}" srcOrd="0" destOrd="0" presId="urn:microsoft.com/office/officeart/2005/8/layout/process5"/>
    <dgm:cxn modelId="{1E191606-29F6-4CBF-A654-3FC573A766E7}" type="presOf" srcId="{CA48691E-8902-46DB-A34F-8108F0D0B00E}" destId="{FF39ECD1-C093-4111-BBCA-306C7157FEED}" srcOrd="0" destOrd="0" presId="urn:microsoft.com/office/officeart/2005/8/layout/process5"/>
    <dgm:cxn modelId="{32ECB974-2203-4700-BAD2-76C96E37A2A4}" type="presParOf" srcId="{FF39ECD1-C093-4111-BBCA-306C7157FEED}" destId="{2850D795-F527-4952-8BC4-C7B377797D4D}" srcOrd="0" destOrd="0" presId="urn:microsoft.com/office/officeart/2005/8/layout/process5"/>
    <dgm:cxn modelId="{B11E0496-DD38-47FC-B3F4-C8C5C838478E}" type="presParOf" srcId="{FF39ECD1-C093-4111-BBCA-306C7157FEED}" destId="{C8F99024-2237-480C-BCCC-D745F0B09ACC}" srcOrd="1" destOrd="0" presId="urn:microsoft.com/office/officeart/2005/8/layout/process5"/>
    <dgm:cxn modelId="{B684FB0A-8399-4730-BA8C-F6E432B88CF1}" type="presParOf" srcId="{C8F99024-2237-480C-BCCC-D745F0B09ACC}" destId="{B406D61B-2374-4ACD-ADCA-3DFCEFAD8208}" srcOrd="0" destOrd="0" presId="urn:microsoft.com/office/officeart/2005/8/layout/process5"/>
    <dgm:cxn modelId="{5D8517DD-F1F8-4E2F-AD40-1B7E344E33FE}" type="presParOf" srcId="{FF39ECD1-C093-4111-BBCA-306C7157FEED}" destId="{689DD145-0BDC-4F33-8A25-2152B4C28D3C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17050-A957-4BAC-AA3E-1E2828932689}">
      <dsp:nvSpPr>
        <dsp:cNvPr id="0" name=""/>
        <dsp:cNvSpPr/>
      </dsp:nvSpPr>
      <dsp:spPr>
        <a:xfrm rot="5400000">
          <a:off x="-384061" y="384061"/>
          <a:ext cx="2560409" cy="179228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 dirty="0"/>
        </a:p>
      </dsp:txBody>
      <dsp:txXfrm rot="-5400000">
        <a:off x="1" y="896142"/>
        <a:ext cx="1792286" cy="768123"/>
      </dsp:txXfrm>
    </dsp:sp>
    <dsp:sp modelId="{8B7FD833-409E-4695-9A3A-709183B53FB7}">
      <dsp:nvSpPr>
        <dsp:cNvPr id="0" name=""/>
        <dsp:cNvSpPr/>
      </dsp:nvSpPr>
      <dsp:spPr>
        <a:xfrm rot="5400000">
          <a:off x="3683510" y="-1891223"/>
          <a:ext cx="1664266" cy="54467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2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baseline="0" dirty="0" smtClean="0"/>
            <a:t>Доказать, что путь Евфросинии Полоцкой является примером для каждого </a:t>
          </a:r>
          <a:r>
            <a:rPr lang="ru-RU" sz="2600" b="1" kern="1200" baseline="0" dirty="0" err="1" smtClean="0"/>
            <a:t>полочанина</a:t>
          </a:r>
          <a:endParaRPr lang="ru-RU" sz="2600" b="1" kern="1200" dirty="0"/>
        </a:p>
      </dsp:txBody>
      <dsp:txXfrm rot="-5400000">
        <a:off x="1792287" y="81243"/>
        <a:ext cx="5365470" cy="1501780"/>
      </dsp:txXfrm>
    </dsp:sp>
    <dsp:sp modelId="{799FF99B-DF5F-4A69-8E8C-FDD75390C6AC}">
      <dsp:nvSpPr>
        <dsp:cNvPr id="0" name=""/>
        <dsp:cNvSpPr/>
      </dsp:nvSpPr>
      <dsp:spPr>
        <a:xfrm rot="5400000">
          <a:off x="-384061" y="2560841"/>
          <a:ext cx="2560409" cy="179228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 dirty="0"/>
        </a:p>
      </dsp:txBody>
      <dsp:txXfrm rot="-5400000">
        <a:off x="1" y="3072922"/>
        <a:ext cx="1792286" cy="768123"/>
      </dsp:txXfrm>
    </dsp:sp>
    <dsp:sp modelId="{C4EE0994-6D25-4234-852B-303772EDE420}">
      <dsp:nvSpPr>
        <dsp:cNvPr id="0" name=""/>
        <dsp:cNvSpPr/>
      </dsp:nvSpPr>
      <dsp:spPr>
        <a:xfrm rot="5400000">
          <a:off x="3683510" y="356995"/>
          <a:ext cx="1664266" cy="54467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2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baseline="0" dirty="0" smtClean="0"/>
            <a:t>Исследовать историю создания памятника Евфросинии Полоцкой</a:t>
          </a:r>
          <a:endParaRPr lang="ru-RU" sz="2600" b="1" kern="1200" dirty="0"/>
        </a:p>
      </dsp:txBody>
      <dsp:txXfrm rot="-5400000">
        <a:off x="1792287" y="2329462"/>
        <a:ext cx="5365470" cy="15017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1ED93-E7B2-4010-BD0A-FD243E74BEEC}">
      <dsp:nvSpPr>
        <dsp:cNvPr id="0" name=""/>
        <dsp:cNvSpPr/>
      </dsp:nvSpPr>
      <dsp:spPr>
        <a:xfrm>
          <a:off x="0" y="2731658"/>
          <a:ext cx="3520440" cy="179226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baseline="0" dirty="0" smtClean="0"/>
            <a:t>200</a:t>
          </a:r>
          <a:r>
            <a:rPr lang="en-US" sz="3200" kern="1200" baseline="0" dirty="0" smtClean="0"/>
            <a:t>0</a:t>
          </a:r>
          <a:r>
            <a:rPr lang="ru-RU" sz="3200" kern="1200" baseline="0" dirty="0" smtClean="0"/>
            <a:t> год – проект И. </a:t>
          </a:r>
          <a:r>
            <a:rPr lang="ru-RU" sz="3200" kern="1200" baseline="0" dirty="0" err="1" smtClean="0"/>
            <a:t>Голубева</a:t>
          </a:r>
          <a:endParaRPr lang="ru-RU" sz="3200" kern="1200" baseline="0" dirty="0"/>
        </a:p>
      </dsp:txBody>
      <dsp:txXfrm>
        <a:off x="0" y="2731658"/>
        <a:ext cx="3520440" cy="1792263"/>
      </dsp:txXfrm>
    </dsp:sp>
    <dsp:sp modelId="{6C53E833-8065-4C7B-B47A-5EC72383F452}">
      <dsp:nvSpPr>
        <dsp:cNvPr id="0" name=""/>
        <dsp:cNvSpPr/>
      </dsp:nvSpPr>
      <dsp:spPr>
        <a:xfrm rot="10800000">
          <a:off x="0" y="2040"/>
          <a:ext cx="3520440" cy="2756501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baseline="0" dirty="0" smtClean="0"/>
            <a:t>1995 год– проект А.  Шилова</a:t>
          </a:r>
          <a:endParaRPr lang="ru-RU" sz="3200" kern="1200" dirty="0"/>
        </a:p>
      </dsp:txBody>
      <dsp:txXfrm rot="10800000">
        <a:off x="0" y="2040"/>
        <a:ext cx="3520440" cy="17910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B7EBC-2FB3-41AA-8DB7-09100A0B52B9}">
      <dsp:nvSpPr>
        <dsp:cNvPr id="0" name=""/>
        <dsp:cNvSpPr/>
      </dsp:nvSpPr>
      <dsp:spPr>
        <a:xfrm>
          <a:off x="0" y="502761"/>
          <a:ext cx="3520440" cy="3520440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baseline="0" dirty="0" smtClean="0"/>
            <a:t>28 сентября 2000 года– открытие памятника</a:t>
          </a:r>
          <a:endParaRPr lang="ru-RU" sz="3500" kern="1200" baseline="0" dirty="0"/>
        </a:p>
      </dsp:txBody>
      <dsp:txXfrm>
        <a:off x="515557" y="1018318"/>
        <a:ext cx="2489326" cy="2489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ECF26-241C-4D23-B34D-8ECA1C3FCA14}">
      <dsp:nvSpPr>
        <dsp:cNvPr id="0" name=""/>
        <dsp:cNvSpPr/>
      </dsp:nvSpPr>
      <dsp:spPr>
        <a:xfrm>
          <a:off x="0" y="0"/>
          <a:ext cx="7239000" cy="4598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l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kern="1200" dirty="0" err="1" smtClean="0"/>
            <a:t>Болдыш</a:t>
          </a:r>
          <a:r>
            <a:rPr lang="ru-RU" sz="6000" kern="1200" dirty="0" smtClean="0"/>
            <a:t> Никита, ученик 2 « В» класса.</a:t>
          </a:r>
          <a:endParaRPr lang="ru-RU" sz="6000" kern="1200" dirty="0"/>
        </a:p>
      </dsp:txBody>
      <dsp:txXfrm>
        <a:off x="1907637" y="0"/>
        <a:ext cx="5331362" cy="4598372"/>
      </dsp:txXfrm>
    </dsp:sp>
    <dsp:sp modelId="{D96F0B50-F28E-4574-8DA6-74B5306E8508}">
      <dsp:nvSpPr>
        <dsp:cNvPr id="0" name=""/>
        <dsp:cNvSpPr/>
      </dsp:nvSpPr>
      <dsp:spPr>
        <a:xfrm>
          <a:off x="185710" y="500082"/>
          <a:ext cx="1853184" cy="367869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lum bright="-1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dk2">
              <a:tint val="5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E1D6E-6001-4F10-9CE8-BF6A685A4C7F}">
      <dsp:nvSpPr>
        <dsp:cNvPr id="0" name=""/>
        <dsp:cNvSpPr/>
      </dsp:nvSpPr>
      <dsp:spPr>
        <a:xfrm>
          <a:off x="2201869" y="615380"/>
          <a:ext cx="4803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0364" y="45720"/>
              </a:lnTo>
            </a:path>
          </a:pathLst>
        </a:custGeom>
        <a:noFill/>
        <a:ln w="76200" cap="flat" cmpd="sng" algn="ctr">
          <a:solidFill>
            <a:schemeClr val="tx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29277" y="658563"/>
        <a:ext cx="25548" cy="5073"/>
      </dsp:txXfrm>
    </dsp:sp>
    <dsp:sp modelId="{15E90195-B48B-4868-AD35-EF775C1A49A4}">
      <dsp:nvSpPr>
        <dsp:cNvPr id="0" name=""/>
        <dsp:cNvSpPr/>
      </dsp:nvSpPr>
      <dsp:spPr>
        <a:xfrm>
          <a:off x="0" y="0"/>
          <a:ext cx="2203668" cy="13222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Рогво</a:t>
          </a: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ru-RU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лод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2203668" cy="1322201"/>
      </dsp:txXfrm>
    </dsp:sp>
    <dsp:sp modelId="{91874432-E026-48D9-AC8B-F63B1312FE9D}">
      <dsp:nvSpPr>
        <dsp:cNvPr id="0" name=""/>
        <dsp:cNvSpPr/>
      </dsp:nvSpPr>
      <dsp:spPr>
        <a:xfrm>
          <a:off x="4916502" y="615380"/>
          <a:ext cx="4803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0386" y="45720"/>
              </a:lnTo>
            </a:path>
          </a:pathLst>
        </a:custGeom>
        <a:noFill/>
        <a:ln w="76200" cap="flat" cmpd="sng" algn="ctr">
          <a:solidFill>
            <a:schemeClr val="tx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43920" y="658563"/>
        <a:ext cx="25549" cy="5073"/>
      </dsp:txXfrm>
    </dsp:sp>
    <dsp:sp modelId="{4052EB91-D01B-4FA9-9E3A-F06B936FE64C}">
      <dsp:nvSpPr>
        <dsp:cNvPr id="0" name=""/>
        <dsp:cNvSpPr/>
      </dsp:nvSpPr>
      <dsp:spPr>
        <a:xfrm>
          <a:off x="2714633" y="0"/>
          <a:ext cx="2203668" cy="13222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Рогнеда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4633" y="0"/>
        <a:ext cx="2203668" cy="1322201"/>
      </dsp:txXfrm>
    </dsp:sp>
    <dsp:sp modelId="{AF79A96A-592E-4D14-88C2-766C2273172E}">
      <dsp:nvSpPr>
        <dsp:cNvPr id="0" name=""/>
        <dsp:cNvSpPr/>
      </dsp:nvSpPr>
      <dsp:spPr>
        <a:xfrm>
          <a:off x="1111420" y="1320401"/>
          <a:ext cx="5419702" cy="486997"/>
        </a:xfrm>
        <a:custGeom>
          <a:avLst/>
          <a:gdLst/>
          <a:ahLst/>
          <a:cxnLst/>
          <a:rect l="0" t="0" r="0" b="0"/>
          <a:pathLst>
            <a:path>
              <a:moveTo>
                <a:pt x="5419702" y="0"/>
              </a:moveTo>
              <a:lnTo>
                <a:pt x="5419702" y="260598"/>
              </a:lnTo>
              <a:lnTo>
                <a:pt x="0" y="260598"/>
              </a:lnTo>
              <a:lnTo>
                <a:pt x="0" y="486997"/>
              </a:lnTo>
            </a:path>
          </a:pathLst>
        </a:custGeom>
        <a:noFill/>
        <a:ln w="76200" cap="flat" cmpd="sng" algn="ctr">
          <a:solidFill>
            <a:schemeClr val="tx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85162" y="1561363"/>
        <a:ext cx="272218" cy="5073"/>
      </dsp:txXfrm>
    </dsp:sp>
    <dsp:sp modelId="{B256B890-8A23-4ACC-AEB3-DA1E6A4191FE}">
      <dsp:nvSpPr>
        <dsp:cNvPr id="0" name=""/>
        <dsp:cNvSpPr/>
      </dsp:nvSpPr>
      <dsp:spPr>
        <a:xfrm>
          <a:off x="5429288" y="0"/>
          <a:ext cx="2203668" cy="13222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Изяслав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29288" y="0"/>
        <a:ext cx="2203668" cy="1322201"/>
      </dsp:txXfrm>
    </dsp:sp>
    <dsp:sp modelId="{E5FA9CD2-5792-4B41-9664-7B0892AB86D7}">
      <dsp:nvSpPr>
        <dsp:cNvPr id="0" name=""/>
        <dsp:cNvSpPr/>
      </dsp:nvSpPr>
      <dsp:spPr>
        <a:xfrm>
          <a:off x="2211454" y="2455179"/>
          <a:ext cx="476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243" y="45720"/>
              </a:lnTo>
            </a:path>
          </a:pathLst>
        </a:custGeom>
        <a:noFill/>
        <a:ln w="76200" cap="flat" cmpd="sng" algn="ctr">
          <a:solidFill>
            <a:schemeClr val="tx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36905" y="2498362"/>
        <a:ext cx="25342" cy="5073"/>
      </dsp:txXfrm>
    </dsp:sp>
    <dsp:sp modelId="{EDABF7FE-B5B8-4B30-AB18-44EA674BA6CB}">
      <dsp:nvSpPr>
        <dsp:cNvPr id="0" name=""/>
        <dsp:cNvSpPr/>
      </dsp:nvSpPr>
      <dsp:spPr>
        <a:xfrm>
          <a:off x="9586" y="1839798"/>
          <a:ext cx="2203668" cy="13222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Брячи</a:t>
          </a: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86" y="1839798"/>
        <a:ext cx="2203668" cy="1322201"/>
      </dsp:txXfrm>
    </dsp:sp>
    <dsp:sp modelId="{BE99093F-5224-4F80-B6C2-AAC067BB9939}">
      <dsp:nvSpPr>
        <dsp:cNvPr id="0" name=""/>
        <dsp:cNvSpPr/>
      </dsp:nvSpPr>
      <dsp:spPr>
        <a:xfrm>
          <a:off x="4921967" y="2455179"/>
          <a:ext cx="476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6243" y="45720"/>
              </a:lnTo>
            </a:path>
          </a:pathLst>
        </a:custGeom>
        <a:noFill/>
        <a:ln w="76200" cap="flat" cmpd="sng" algn="ctr">
          <a:solidFill>
            <a:schemeClr val="tx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47418" y="2498362"/>
        <a:ext cx="25342" cy="5073"/>
      </dsp:txXfrm>
    </dsp:sp>
    <dsp:sp modelId="{98C74D0B-A665-4F68-95CA-D1008C9C3553}">
      <dsp:nvSpPr>
        <dsp:cNvPr id="0" name=""/>
        <dsp:cNvSpPr/>
      </dsp:nvSpPr>
      <dsp:spPr>
        <a:xfrm>
          <a:off x="2720098" y="1839798"/>
          <a:ext cx="2203668" cy="13222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Всеслав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Чародей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20098" y="1839798"/>
        <a:ext cx="2203668" cy="1322201"/>
      </dsp:txXfrm>
    </dsp:sp>
    <dsp:sp modelId="{5C723776-53F3-4F03-AD5A-C954D76D3B41}">
      <dsp:nvSpPr>
        <dsp:cNvPr id="0" name=""/>
        <dsp:cNvSpPr/>
      </dsp:nvSpPr>
      <dsp:spPr>
        <a:xfrm>
          <a:off x="3887910" y="3160200"/>
          <a:ext cx="2644534" cy="486997"/>
        </a:xfrm>
        <a:custGeom>
          <a:avLst/>
          <a:gdLst/>
          <a:ahLst/>
          <a:cxnLst/>
          <a:rect l="0" t="0" r="0" b="0"/>
          <a:pathLst>
            <a:path>
              <a:moveTo>
                <a:pt x="2644534" y="0"/>
              </a:moveTo>
              <a:lnTo>
                <a:pt x="2644534" y="260598"/>
              </a:lnTo>
              <a:lnTo>
                <a:pt x="0" y="260598"/>
              </a:lnTo>
              <a:lnTo>
                <a:pt x="0" y="486997"/>
              </a:lnTo>
            </a:path>
          </a:pathLst>
        </a:custGeom>
        <a:noFill/>
        <a:ln w="76200" cap="flat" cmpd="sng" algn="ctr">
          <a:solidFill>
            <a:schemeClr val="tx2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42810" y="3401162"/>
        <a:ext cx="134735" cy="5073"/>
      </dsp:txXfrm>
    </dsp:sp>
    <dsp:sp modelId="{FCE15490-3458-49AE-B833-556FDBB3CB2B}">
      <dsp:nvSpPr>
        <dsp:cNvPr id="0" name=""/>
        <dsp:cNvSpPr/>
      </dsp:nvSpPr>
      <dsp:spPr>
        <a:xfrm>
          <a:off x="5430611" y="1839798"/>
          <a:ext cx="2203668" cy="132220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Свято-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30611" y="1839798"/>
        <a:ext cx="2203668" cy="1322201"/>
      </dsp:txXfrm>
    </dsp:sp>
    <dsp:sp modelId="{C428C535-95B4-4562-982A-2E3079416C47}">
      <dsp:nvSpPr>
        <dsp:cNvPr id="0" name=""/>
        <dsp:cNvSpPr/>
      </dsp:nvSpPr>
      <dsp:spPr>
        <a:xfrm>
          <a:off x="2786076" y="3679597"/>
          <a:ext cx="2203668" cy="13924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Пред-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слава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6076" y="3679597"/>
        <a:ext cx="2203668" cy="13924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35D80-0588-462B-BA7A-034650BBDCCE}">
      <dsp:nvSpPr>
        <dsp:cNvPr id="0" name=""/>
        <dsp:cNvSpPr/>
      </dsp:nvSpPr>
      <dsp:spPr>
        <a:xfrm>
          <a:off x="0" y="64911"/>
          <a:ext cx="3520440" cy="14250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/>
            <a:t>ПЕРЕПИСЫВАЛА КНИГИ, ПИСАЛА РЕЛИГИОЗНО-ПОУЧИТЕЛЬНЫЕ ПРОИЗВЕДЕНИЯ;</a:t>
          </a:r>
          <a:endParaRPr lang="ru-RU" sz="2100" b="1" kern="1200" dirty="0"/>
        </a:p>
      </dsp:txBody>
      <dsp:txXfrm>
        <a:off x="69566" y="134477"/>
        <a:ext cx="3381308" cy="1285927"/>
      </dsp:txXfrm>
    </dsp:sp>
    <dsp:sp modelId="{5DC22176-45A6-4854-B8E9-3F415A193ABF}">
      <dsp:nvSpPr>
        <dsp:cNvPr id="0" name=""/>
        <dsp:cNvSpPr/>
      </dsp:nvSpPr>
      <dsp:spPr>
        <a:xfrm>
          <a:off x="0" y="1550451"/>
          <a:ext cx="3520440" cy="14250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/>
            <a:t>ОТКРЫЛА МАСТЕРСКИЕ ПО ПЕРЕПИСЫВАНИЮ КНИГ;</a:t>
          </a:r>
          <a:endParaRPr lang="ru-RU" sz="2100" b="1" kern="1200" dirty="0"/>
        </a:p>
      </dsp:txBody>
      <dsp:txXfrm>
        <a:off x="69566" y="1620017"/>
        <a:ext cx="3381308" cy="1285927"/>
      </dsp:txXfrm>
    </dsp:sp>
    <dsp:sp modelId="{C1460D13-C9AD-4FE2-932F-2F1A1AEA6C19}">
      <dsp:nvSpPr>
        <dsp:cNvPr id="0" name=""/>
        <dsp:cNvSpPr/>
      </dsp:nvSpPr>
      <dsp:spPr>
        <a:xfrm>
          <a:off x="0" y="3035991"/>
          <a:ext cx="3520440" cy="14250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/>
            <a:t>СОЗДАЛА ИКОНОПИСНУЮ МАСТЕРСКУЮ;</a:t>
          </a:r>
          <a:endParaRPr lang="ru-RU" sz="2100" b="1" kern="1200" dirty="0"/>
        </a:p>
      </dsp:txBody>
      <dsp:txXfrm>
        <a:off x="69566" y="3105557"/>
        <a:ext cx="3381308" cy="12859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5DA4D-826C-4FAB-87B6-15F88C1F7E3F}">
      <dsp:nvSpPr>
        <dsp:cNvPr id="0" name=""/>
        <dsp:cNvSpPr/>
      </dsp:nvSpPr>
      <dsp:spPr>
        <a:xfrm>
          <a:off x="72196" y="28602"/>
          <a:ext cx="3448243" cy="137929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УВЕЛИЧИЛА КОЛИЧЕСТВО ШКОЛ В ГОРОДЕ</a:t>
          </a:r>
          <a:endParaRPr lang="ru-RU" sz="2000" kern="1200" dirty="0"/>
        </a:p>
      </dsp:txBody>
      <dsp:txXfrm>
        <a:off x="761845" y="28602"/>
        <a:ext cx="2068946" cy="1379297"/>
      </dsp:txXfrm>
    </dsp:sp>
    <dsp:sp modelId="{F7D308CA-7E76-489B-B24C-C3868853298D}">
      <dsp:nvSpPr>
        <dsp:cNvPr id="0" name=""/>
        <dsp:cNvSpPr/>
      </dsp:nvSpPr>
      <dsp:spPr>
        <a:xfrm>
          <a:off x="36098" y="1573332"/>
          <a:ext cx="3448243" cy="137929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ТАЛАНТЛИВЫЕ ДЕТИ ИЗ НАРОДА ТОЖЕ МОГЛИ УЧИТЬСЯ</a:t>
          </a:r>
          <a:endParaRPr lang="ru-RU" sz="2000" kern="1200" dirty="0"/>
        </a:p>
      </dsp:txBody>
      <dsp:txXfrm>
        <a:off x="725747" y="1573332"/>
        <a:ext cx="2068946" cy="1379297"/>
      </dsp:txXfrm>
    </dsp:sp>
    <dsp:sp modelId="{63C6DD14-79C8-44A0-B5DC-E091A992E7D4}">
      <dsp:nvSpPr>
        <dsp:cNvPr id="0" name=""/>
        <dsp:cNvSpPr/>
      </dsp:nvSpPr>
      <dsp:spPr>
        <a:xfrm>
          <a:off x="36098" y="3145731"/>
          <a:ext cx="3448243" cy="137929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/>
            <a:t>САМА ВЫСТУПАЛА В РОЛИ ДУХОВНОГО УЧИТЕЛЯ</a:t>
          </a:r>
          <a:endParaRPr lang="ru-RU" sz="2000" b="1" kern="1200" baseline="0" dirty="0"/>
        </a:p>
      </dsp:txBody>
      <dsp:txXfrm>
        <a:off x="725747" y="3145731"/>
        <a:ext cx="2068946" cy="13792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84100-FE9C-4EB2-8D73-80592515A6FB}">
      <dsp:nvSpPr>
        <dsp:cNvPr id="0" name=""/>
        <dsp:cNvSpPr/>
      </dsp:nvSpPr>
      <dsp:spPr>
        <a:xfrm>
          <a:off x="0" y="0"/>
          <a:ext cx="3520440" cy="141436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baseline="0" dirty="0" smtClean="0"/>
            <a:t>12 век</a:t>
          </a:r>
          <a:endParaRPr lang="ru-RU" sz="4100" kern="1200" dirty="0"/>
        </a:p>
      </dsp:txBody>
      <dsp:txXfrm>
        <a:off x="845524" y="0"/>
        <a:ext cx="2674915" cy="1414363"/>
      </dsp:txXfrm>
    </dsp:sp>
    <dsp:sp modelId="{88254914-0C04-444B-A9B5-02556A9EED18}">
      <dsp:nvSpPr>
        <dsp:cNvPr id="0" name=""/>
        <dsp:cNvSpPr/>
      </dsp:nvSpPr>
      <dsp:spPr>
        <a:xfrm>
          <a:off x="141436" y="141436"/>
          <a:ext cx="704088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3C6A2-7CCE-4568-840D-66B9A75555AD}">
      <dsp:nvSpPr>
        <dsp:cNvPr id="0" name=""/>
        <dsp:cNvSpPr/>
      </dsp:nvSpPr>
      <dsp:spPr>
        <a:xfrm>
          <a:off x="0" y="1555799"/>
          <a:ext cx="3520440" cy="141436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baseline="0" dirty="0" smtClean="0"/>
            <a:t>Зодчий </a:t>
          </a:r>
          <a:r>
            <a:rPr lang="ru-RU" sz="4100" kern="1200" baseline="0" dirty="0" smtClean="0"/>
            <a:t>Иоанн</a:t>
          </a:r>
          <a:endParaRPr lang="ru-RU" sz="4100" kern="1200" baseline="0" dirty="0"/>
        </a:p>
      </dsp:txBody>
      <dsp:txXfrm>
        <a:off x="845524" y="1555799"/>
        <a:ext cx="2674915" cy="1414363"/>
      </dsp:txXfrm>
    </dsp:sp>
    <dsp:sp modelId="{6DD991AC-1CA5-49BA-B90E-1D260C26BDEC}">
      <dsp:nvSpPr>
        <dsp:cNvPr id="0" name=""/>
        <dsp:cNvSpPr/>
      </dsp:nvSpPr>
      <dsp:spPr>
        <a:xfrm>
          <a:off x="141436" y="1697236"/>
          <a:ext cx="704088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B738E-04AC-45EB-8FFC-2E47B86445BB}">
      <dsp:nvSpPr>
        <dsp:cNvPr id="0" name=""/>
        <dsp:cNvSpPr/>
      </dsp:nvSpPr>
      <dsp:spPr>
        <a:xfrm>
          <a:off x="0" y="3111599"/>
          <a:ext cx="3520440" cy="141436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baseline="0" dirty="0" smtClean="0"/>
            <a:t>30 недель</a:t>
          </a:r>
          <a:endParaRPr lang="ru-RU" sz="4100" kern="1200" dirty="0"/>
        </a:p>
      </dsp:txBody>
      <dsp:txXfrm>
        <a:off x="845524" y="3111599"/>
        <a:ext cx="2674915" cy="1414363"/>
      </dsp:txXfrm>
    </dsp:sp>
    <dsp:sp modelId="{12136364-DC44-4FBA-A999-F3C591B95E6D}">
      <dsp:nvSpPr>
        <dsp:cNvPr id="0" name=""/>
        <dsp:cNvSpPr/>
      </dsp:nvSpPr>
      <dsp:spPr>
        <a:xfrm>
          <a:off x="141436" y="3253035"/>
          <a:ext cx="704088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EA975-A907-41E1-9BA0-D0D684F50708}">
      <dsp:nvSpPr>
        <dsp:cNvPr id="0" name=""/>
        <dsp:cNvSpPr/>
      </dsp:nvSpPr>
      <dsp:spPr>
        <a:xfrm>
          <a:off x="0" y="3712270"/>
          <a:ext cx="3520440" cy="81215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baseline="0" dirty="0" smtClean="0"/>
            <a:t>Николай Кузьмич</a:t>
          </a:r>
          <a:endParaRPr lang="ru-RU" sz="2900" kern="1200" dirty="0"/>
        </a:p>
      </dsp:txBody>
      <dsp:txXfrm>
        <a:off x="0" y="3712270"/>
        <a:ext cx="3520440" cy="812154"/>
      </dsp:txXfrm>
    </dsp:sp>
    <dsp:sp modelId="{E674CF44-3707-4C7F-94C7-23911903A39E}">
      <dsp:nvSpPr>
        <dsp:cNvPr id="0" name=""/>
        <dsp:cNvSpPr/>
      </dsp:nvSpPr>
      <dsp:spPr>
        <a:xfrm rot="10800000">
          <a:off x="0" y="2475359"/>
          <a:ext cx="3520440" cy="124909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baseline="0" dirty="0" smtClean="0"/>
            <a:t>1997 год</a:t>
          </a:r>
          <a:endParaRPr lang="ru-RU" sz="2900" kern="1200" dirty="0"/>
        </a:p>
      </dsp:txBody>
      <dsp:txXfrm rot="10800000">
        <a:off x="0" y="2475359"/>
        <a:ext cx="3520440" cy="811623"/>
      </dsp:txXfrm>
    </dsp:sp>
    <dsp:sp modelId="{5E9EFBAB-27C4-4391-A162-0FB6087A427E}">
      <dsp:nvSpPr>
        <dsp:cNvPr id="0" name=""/>
        <dsp:cNvSpPr/>
      </dsp:nvSpPr>
      <dsp:spPr>
        <a:xfrm rot="10800000">
          <a:off x="0" y="1238449"/>
          <a:ext cx="3520440" cy="124909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baseline="0" dirty="0" smtClean="0"/>
            <a:t>Лазарь </a:t>
          </a:r>
          <a:r>
            <a:rPr lang="ru-RU" sz="2900" kern="1200" baseline="0" dirty="0" err="1" smtClean="0"/>
            <a:t>Богша</a:t>
          </a:r>
          <a:endParaRPr lang="ru-RU" sz="2900" kern="1200" baseline="0" dirty="0"/>
        </a:p>
      </dsp:txBody>
      <dsp:txXfrm rot="10800000">
        <a:off x="0" y="1238449"/>
        <a:ext cx="3520440" cy="811623"/>
      </dsp:txXfrm>
    </dsp:sp>
    <dsp:sp modelId="{B4160ED7-5068-41A5-B466-C5B2EEC83497}">
      <dsp:nvSpPr>
        <dsp:cNvPr id="0" name=""/>
        <dsp:cNvSpPr/>
      </dsp:nvSpPr>
      <dsp:spPr>
        <a:xfrm rot="10800000">
          <a:off x="0" y="1538"/>
          <a:ext cx="3520440" cy="124909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baseline="0" dirty="0" smtClean="0"/>
            <a:t>1161 год</a:t>
          </a:r>
          <a:endParaRPr lang="ru-RU" sz="2900" kern="1200" dirty="0"/>
        </a:p>
      </dsp:txBody>
      <dsp:txXfrm rot="10800000">
        <a:off x="0" y="1538"/>
        <a:ext cx="3520440" cy="81162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0D795-F527-4952-8BC4-C7B377797D4D}">
      <dsp:nvSpPr>
        <dsp:cNvPr id="0" name=""/>
        <dsp:cNvSpPr/>
      </dsp:nvSpPr>
      <dsp:spPr>
        <a:xfrm>
          <a:off x="347230" y="2198"/>
          <a:ext cx="2825978" cy="169558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baseline="0" dirty="0" smtClean="0"/>
            <a:t>5 </a:t>
          </a:r>
          <a:r>
            <a:rPr lang="ru-RU" sz="3900" b="1" kern="1200" baseline="0" dirty="0" smtClean="0"/>
            <a:t>июня 1910 год –</a:t>
          </a:r>
          <a:endParaRPr lang="ru-RU" sz="3900" kern="1200" dirty="0"/>
        </a:p>
      </dsp:txBody>
      <dsp:txXfrm>
        <a:off x="396892" y="51860"/>
        <a:ext cx="2726654" cy="1596262"/>
      </dsp:txXfrm>
    </dsp:sp>
    <dsp:sp modelId="{C8F99024-2237-480C-BCCC-D745F0B09ACC}">
      <dsp:nvSpPr>
        <dsp:cNvPr id="0" name=""/>
        <dsp:cNvSpPr/>
      </dsp:nvSpPr>
      <dsp:spPr>
        <a:xfrm rot="5400000">
          <a:off x="1460666" y="1895604"/>
          <a:ext cx="599107" cy="700842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 w="28575">
          <a:solidFill>
            <a:schemeClr val="bg1"/>
          </a:solidFill>
        </a:ln>
        <a:effectLst>
          <a:outerShdw blurRad="50800" dist="25000" dir="5400000" rotWithShape="0">
            <a:schemeClr val="dk2">
              <a:tint val="6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 rot="-5400000">
        <a:off x="1549967" y="1946471"/>
        <a:ext cx="420506" cy="419375"/>
      </dsp:txXfrm>
    </dsp:sp>
    <dsp:sp modelId="{689DD145-0BDC-4F33-8A25-2152B4C28D3C}">
      <dsp:nvSpPr>
        <dsp:cNvPr id="0" name=""/>
        <dsp:cNvSpPr/>
      </dsp:nvSpPr>
      <dsp:spPr>
        <a:xfrm>
          <a:off x="347230" y="2828177"/>
          <a:ext cx="2825978" cy="169558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dk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baseline="0" dirty="0" smtClean="0"/>
            <a:t>5 июня 2010 год</a:t>
          </a:r>
          <a:endParaRPr lang="ru-RU" sz="3900" b="1" kern="1200" baseline="0" dirty="0"/>
        </a:p>
      </dsp:txBody>
      <dsp:txXfrm>
        <a:off x="396892" y="2877839"/>
        <a:ext cx="2726654" cy="1596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4C21F-E211-4842-A054-0D6C27652170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B70BD-6D7B-4505-92D6-14B822A20F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53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B70BD-6D7B-4505-92D6-14B822A20F3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B70BD-6D7B-4505-92D6-14B822A20F3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B70BD-6D7B-4505-92D6-14B822A20F3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B70BD-6D7B-4505-92D6-14B822A20F3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B70BD-6D7B-4505-92D6-14B822A20F3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C1699EA-E4A6-4B5A-8F7D-5985792F76F4}" type="datetimeFigureOut">
              <a:rPr lang="ru-RU" smtClean="0"/>
              <a:pPr/>
              <a:t>13.03.2014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9BE58D4-382F-4824-9503-D32599F63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microsoft.com/office/2007/relationships/hdphoto" Target="../media/hdphoto8.wdp"/><Relationship Id="rId9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diagramLayout" Target="../diagrams/layout9.xml"/><Relationship Id="rId7" Type="http://schemas.openxmlformats.org/officeDocument/2006/relationships/image" Target="../media/image1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1.tif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file:///F:\&#1055;&#1088;&#1086;&#1077;&#1082;&#1090;%20&#8470;1\&#1053;&#1086;&#1074;&#1072;&#1103;%20&#1087;&#1072;&#1087;&#1082;&#1072;\32%20&#1044;&#1086;&#1088;&#1086;&#1078;&#1082;&#1072;%2032.wma" TargetMode="External"/><Relationship Id="rId1" Type="http://schemas.microsoft.com/office/2007/relationships/media" Target="file:///F:\&#1055;&#1088;&#1086;&#1077;&#1082;&#1090;%20&#8470;1\&#1053;&#1086;&#1074;&#1072;&#1103;%20&#1087;&#1072;&#1087;&#1082;&#1072;\32%20&#1044;&#1086;&#1088;&#1086;&#1078;&#1082;&#1072;%2032.wma" TargetMode="Externa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3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microsoft.com/office/2007/relationships/hdphoto" Target="../media/hdphoto4.wdp"/><Relationship Id="rId4" Type="http://schemas.openxmlformats.org/officeDocument/2006/relationships/diagramData" Target="../diagrams/data5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5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Евфросини</a:t>
            </a: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300" cap="none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Евфросиния </a:t>
            </a:r>
            <a:br>
              <a:rPr lang="ru-RU" sz="7300" cap="none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300" i="1" cap="none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Полоцкая</a:t>
            </a:r>
            <a:endParaRPr lang="ru-RU" dirty="0">
              <a:effectLst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одного памятника</a:t>
            </a:r>
            <a:endParaRPr lang="ru-RU" sz="48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Полоцк42"/>
          <p:cNvPicPr>
            <a:picLocks noChangeAspect="1"/>
          </p:cNvPicPr>
          <p:nvPr/>
        </p:nvPicPr>
        <p:blipFill>
          <a:blip r:embed="rId2"/>
          <a:srcRect l="2584" r="24729"/>
          <a:stretch>
            <a:fillRect/>
          </a:stretch>
        </p:blipFill>
        <p:spPr bwMode="auto">
          <a:xfrm>
            <a:off x="0" y="620688"/>
            <a:ext cx="3240360" cy="5572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242048" cy="1143000"/>
          </a:xfrm>
        </p:spPr>
        <p:txBody>
          <a:bodyPr>
            <a:noAutofit/>
          </a:bodyPr>
          <a:lstStyle/>
          <a:p>
            <a:pPr algn="ctr"/>
            <a:r>
              <a:rPr lang="ru-RU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святого спаса</a:t>
            </a:r>
            <a:endParaRPr lang="ru-RU" sz="54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Содержимое 6" descr="Полоцк 042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928802"/>
            <a:ext cx="3421380" cy="4267200"/>
          </a:xfrm>
          <a:ln w="28575">
            <a:solidFill>
              <a:schemeClr val="accent1"/>
            </a:solidFill>
          </a:ln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80735046"/>
              </p:ext>
            </p:extLst>
          </p:nvPr>
        </p:nvGraphicFramePr>
        <p:xfrm>
          <a:off x="4214810" y="1857364"/>
          <a:ext cx="35204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Утешение страждущим</a:t>
            </a:r>
            <a:endParaRPr lang="ru-RU" sz="54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Полоцк 032.t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20" y="1785926"/>
            <a:ext cx="3779122" cy="4846638"/>
          </a:xfrm>
          <a:ln w="28575">
            <a:solidFill>
              <a:srgbClr val="0070C0"/>
            </a:solidFill>
          </a:ln>
        </p:spPr>
      </p:pic>
      <p:pic>
        <p:nvPicPr>
          <p:cNvPr id="5" name="Рисунок 4" descr="Полоцк 033.tif"/>
          <p:cNvPicPr>
            <a:picLocks noChangeAspect="1"/>
          </p:cNvPicPr>
          <p:nvPr/>
        </p:nvPicPr>
        <p:blipFill>
          <a:blip r:embed="rId5">
            <a:lum bright="-20000" contras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810" y="1785926"/>
            <a:ext cx="3749040" cy="48768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 </a:t>
            </a:r>
            <a:r>
              <a:rPr lang="ru-RU" sz="4800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евфросинии</a:t>
            </a:r>
            <a:r>
              <a:rPr lang="ru-RU" sz="48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полоцкой</a:t>
            </a:r>
            <a:endParaRPr lang="ru-RU" sz="48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Полоцк 010.t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786" y="1428736"/>
            <a:ext cx="2670048" cy="5206594"/>
          </a:xfrm>
          <a:ln w="28575">
            <a:solidFill>
              <a:srgbClr val="0070C0"/>
            </a:solidFill>
          </a:ln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4178808" y="1600200"/>
          <a:ext cx="35204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мечта </a:t>
            </a:r>
            <a:r>
              <a:rPr lang="ru-RU" sz="5400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евфросинии</a:t>
            </a:r>
            <a:endParaRPr lang="ru-RU" sz="54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Полоцк 035.t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40" y="1844824"/>
            <a:ext cx="5472608" cy="4801724"/>
          </a:xfrm>
          <a:ln w="28575">
            <a:solidFill>
              <a:srgbClr val="0070C0"/>
            </a:solidFill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7242048" cy="1143000"/>
          </a:xfrm>
        </p:spPr>
        <p:txBody>
          <a:bodyPr>
            <a:noAutofit/>
          </a:bodyPr>
          <a:lstStyle/>
          <a:p>
            <a:pPr algn="ctr"/>
            <a:r>
              <a:rPr lang="ru-RU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Возвращение </a:t>
            </a:r>
            <a: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родину</a:t>
            </a:r>
            <a:endParaRPr lang="ru-RU" sz="54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214282" y="2071678"/>
          <a:ext cx="35204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Полоцк 009.tif"/>
          <p:cNvPicPr>
            <a:picLocks noGrp="1" noChangeAspect="1"/>
          </p:cNvPicPr>
          <p:nvPr>
            <p:ph sz="half" idx="2"/>
          </p:nvPr>
        </p:nvPicPr>
        <p:blipFill>
          <a:blip r:embed="rId7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714488"/>
            <a:ext cx="3071652" cy="4966045"/>
          </a:xfrm>
          <a:ln w="28575">
            <a:solidFill>
              <a:srgbClr val="0070C0"/>
            </a:solidFill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Святая </a:t>
            </a:r>
            <a:r>
              <a:rPr lang="ru-RU" sz="4800" spc="3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евфросиния</a:t>
            </a:r>
            <a:endParaRPr lang="ru-RU" sz="480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214422"/>
            <a:ext cx="7239000" cy="52413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1984 год (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 БЕЛОРУССКИХ СВЯТЫХ)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Полоцк 018.tif"/>
          <p:cNvPicPr>
            <a:picLocks noChangeAspect="1"/>
          </p:cNvPicPr>
          <p:nvPr/>
        </p:nvPicPr>
        <p:blipFill>
          <a:blip r:embed="rId2">
            <a:lum bright="-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034" y="2500306"/>
            <a:ext cx="3347801" cy="420203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Рисунок 10" descr="Полоцк 002.tif"/>
          <p:cNvPicPr>
            <a:picLocks noChangeAspect="1"/>
          </p:cNvPicPr>
          <p:nvPr/>
        </p:nvPicPr>
        <p:blipFill>
          <a:blip r:embed="rId4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810" y="2500306"/>
            <a:ext cx="3348655" cy="411967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проектов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500034" y="2071678"/>
          <a:ext cx="35204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4" descr="Полоцк 037.tif"/>
          <p:cNvPicPr>
            <a:picLocks noGrp="1" noChangeAspect="1"/>
          </p:cNvPicPr>
          <p:nvPr>
            <p:ph sz="half" idx="2"/>
          </p:nvPr>
        </p:nvPicPr>
        <p:blipFill>
          <a:blip r:embed="rId7">
            <a:lum bright="-20000"/>
          </a:blip>
          <a:stretch>
            <a:fillRect/>
          </a:stretch>
        </p:blipFill>
        <p:spPr>
          <a:xfrm>
            <a:off x="4857752" y="2071678"/>
            <a:ext cx="2366188" cy="4525963"/>
          </a:xfrm>
          <a:ln w="28575">
            <a:solidFill>
              <a:srgbClr val="0070C0"/>
            </a:solidFill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 к храму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94044051"/>
              </p:ext>
            </p:extLst>
          </p:nvPr>
        </p:nvGraphicFramePr>
        <p:xfrm>
          <a:off x="457200" y="1600200"/>
          <a:ext cx="35204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3968" y="1465221"/>
            <a:ext cx="3466074" cy="5132131"/>
          </a:xfrm>
          <a:prstGeom prst="roundRect">
            <a:avLst>
              <a:gd name="adj" fmla="val 16667"/>
            </a:avLst>
          </a:prstGeom>
          <a:ln w="28575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Святое место для </a:t>
            </a:r>
            <a:r>
              <a:rPr lang="ru-RU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полочан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Program Files\Microsoft Office\MEDIA\CAGCAT10\j0281904.w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5357818" y="4357694"/>
            <a:ext cx="1825142" cy="1725473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</p:pic>
      <p:pic>
        <p:nvPicPr>
          <p:cNvPr id="1027" name="Picture 3" descr="C:\Program Files\Microsoft Office\MEDIA\CAGCAT10\j0281904.wmf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500034" y="4429132"/>
            <a:ext cx="1825142" cy="1725473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</p:pic>
      <p:pic>
        <p:nvPicPr>
          <p:cNvPr id="1028" name="Picture 4" descr="C:\Program Files\Microsoft Office\MEDIA\CAGCAT10\j0281904.wmf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500034" y="2071678"/>
            <a:ext cx="1825142" cy="1725473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</p:pic>
      <p:pic>
        <p:nvPicPr>
          <p:cNvPr id="1029" name="Picture 5" descr="C:\Program Files\Microsoft Office\MEDIA\CAGCAT10\j0281904.wmf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5357818" y="2071678"/>
            <a:ext cx="1825142" cy="1725473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</p:pic>
      <p:pic>
        <p:nvPicPr>
          <p:cNvPr id="8" name="Рисунок 7" descr="Полоцк 037.tif"/>
          <p:cNvPicPr>
            <a:picLocks noChangeAspect="1"/>
          </p:cNvPicPr>
          <p:nvPr/>
        </p:nvPicPr>
        <p:blipFill>
          <a:blip r:embed="rId3">
            <a:lum bright="-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1736" y="1714488"/>
            <a:ext cx="2578608" cy="4932274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 любимый памятник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Памятник Евфросинии Полоцкой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54933" y="1571612"/>
            <a:ext cx="3824288" cy="5096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-71214" y="181541"/>
            <a:ext cx="818814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300" dirty="0" smtClean="0">
                <a:solidFill>
                  <a:srgbClr val="C00000"/>
                </a:solidFill>
              </a:rPr>
              <a:t>Учреждение образования «Полоцкая государственная  </a:t>
            </a:r>
          </a:p>
          <a:p>
            <a:pPr algn="ctr"/>
            <a:r>
              <a:rPr lang="ru-RU" sz="2300" dirty="0" smtClean="0">
                <a:solidFill>
                  <a:srgbClr val="C00000"/>
                </a:solidFill>
              </a:rPr>
              <a:t>общеобразовательная средняя школа № 18 </a:t>
            </a:r>
          </a:p>
          <a:p>
            <a:pPr algn="ctr"/>
            <a:r>
              <a:rPr lang="ru-RU" sz="2300" dirty="0" smtClean="0">
                <a:solidFill>
                  <a:srgbClr val="C00000"/>
                </a:solidFill>
              </a:rPr>
              <a:t>имени Евфросинии Полоцкой»</a:t>
            </a:r>
            <a:endParaRPr lang="ru-RU" sz="2300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 txBox="1">
            <a:spLocks noGrp="1"/>
          </p:cNvSpPr>
          <p:nvPr>
            <p:ph idx="1"/>
          </p:nvPr>
        </p:nvSpPr>
        <p:spPr>
          <a:xfrm>
            <a:off x="0" y="1500174"/>
            <a:ext cx="8060220" cy="4632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sz="54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r>
              <a:rPr lang="ru-RU" sz="54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ИССЛЕДОВАТЕЛЬСКИЙ </a:t>
            </a:r>
          </a:p>
          <a:p>
            <a:pPr algn="ctr">
              <a:buNone/>
            </a:pPr>
            <a:r>
              <a:rPr lang="ru-RU" sz="54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</a:t>
            </a:r>
            <a:endParaRPr lang="en-US" sz="5400" b="1" i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itchFamily="82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посвящается 100-летию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перенесения мощей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прп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Евфросинии Полоцкой)</a:t>
            </a:r>
            <a:endParaRPr lang="ru-RU" sz="36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785794"/>
            <a:ext cx="7239000" cy="48463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141222"/>
              </p:ext>
            </p:extLst>
          </p:nvPr>
        </p:nvGraphicFramePr>
        <p:xfrm>
          <a:off x="428596" y="1643050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проекта:</a:t>
            </a:r>
            <a:endParaRPr lang="ru-RU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108847"/>
              </p:ext>
            </p:extLst>
          </p:nvPr>
        </p:nvGraphicFramePr>
        <p:xfrm>
          <a:off x="457200" y="1857364"/>
          <a:ext cx="7239000" cy="459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Заступница земли белорусской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Содержимое 9" descr="Полоцк 020.tif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988840"/>
            <a:ext cx="7776864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32 Дорожка 3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>
                  <p14:fade in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Детство и юность </a:t>
            </a:r>
            <a:r>
              <a:rPr lang="ru-RU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предславы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928670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74379669"/>
              </p:ext>
            </p:extLst>
          </p:nvPr>
        </p:nvGraphicFramePr>
        <p:xfrm>
          <a:off x="214282" y="1785926"/>
          <a:ext cx="7643866" cy="507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7242048" cy="1143000"/>
          </a:xfrm>
        </p:spPr>
        <p:txBody>
          <a:bodyPr>
            <a:noAutofit/>
          </a:bodyPr>
          <a:lstStyle/>
          <a:p>
            <a:pPr algn="ctr"/>
            <a:r>
              <a:rPr lang="ru-RU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Предслава-евфросиния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Полоцк 013.tif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-20000" contrast="10000"/>
          </a:blip>
          <a:srcRect l="3281" r="2461"/>
          <a:stretch>
            <a:fillRect/>
          </a:stretch>
        </p:blipFill>
        <p:spPr>
          <a:xfrm>
            <a:off x="395536" y="2132856"/>
            <a:ext cx="3318901" cy="43915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divot"/>
            <a:contourClr>
              <a:srgbClr val="FFFFFF"/>
            </a:contourClr>
          </a:sp3d>
        </p:spPr>
      </p:pic>
      <p:pic>
        <p:nvPicPr>
          <p:cNvPr id="6" name="Содержимое 5" descr="Полоцк 007.tif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-10000" contrast="10000"/>
          </a:blip>
          <a:stretch>
            <a:fillRect/>
          </a:stretch>
        </p:blipFill>
        <p:spPr>
          <a:xfrm>
            <a:off x="4067944" y="2204864"/>
            <a:ext cx="3531653" cy="4248472"/>
          </a:xfrm>
          <a:ln w="28575">
            <a:solidFill>
              <a:schemeClr val="accent1"/>
            </a:solidFill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242048" cy="182307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Просветительница </a:t>
            </a:r>
            <a:b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Полоцк 014.tif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84" y="1844824"/>
            <a:ext cx="3521075" cy="19911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178808" y="1600200"/>
          <a:ext cx="35204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 descr="Полоцк 015.tif"/>
          <p:cNvPicPr>
            <a:picLocks noChangeAspect="1"/>
          </p:cNvPicPr>
          <p:nvPr/>
        </p:nvPicPr>
        <p:blipFill>
          <a:blip r:embed="rId9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4509120"/>
            <a:ext cx="3334512" cy="9326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242048" cy="146304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</a:t>
            </a:r>
            <a:endParaRPr lang="ru-R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контроль уч.деятельности.t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2708920"/>
            <a:ext cx="4096512" cy="263499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5335075"/>
              </p:ext>
            </p:extLst>
          </p:nvPr>
        </p:nvGraphicFramePr>
        <p:xfrm>
          <a:off x="4355976" y="1628800"/>
          <a:ext cx="352044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684</TotalTime>
  <Words>209</Words>
  <Application>Microsoft Office PowerPoint</Application>
  <PresentationFormat>Экран (4:3)</PresentationFormat>
  <Paragraphs>134</Paragraphs>
  <Slides>20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Изящная</vt:lpstr>
      <vt:lpstr>Евфросини                                                                                       Евфросиния  Полоцкая</vt:lpstr>
      <vt:lpstr>Учреждение образования «Полоцкая государственная   общеобразовательная средняя школа № 18  имени Евфросинии Полоцкой»</vt:lpstr>
      <vt:lpstr>Цель:</vt:lpstr>
      <vt:lpstr>Автор проекта:</vt:lpstr>
      <vt:lpstr>Заступница земли белорусской</vt:lpstr>
      <vt:lpstr>Детство и юность предславы</vt:lpstr>
      <vt:lpstr>Предслава-евфросиния</vt:lpstr>
      <vt:lpstr>Просветительница  </vt:lpstr>
      <vt:lpstr>ПЕДАГОГ</vt:lpstr>
      <vt:lpstr>Церковь святого спаса</vt:lpstr>
      <vt:lpstr>Утешение страждущим</vt:lpstr>
      <vt:lpstr>Крест евфросинии  полоцкой</vt:lpstr>
      <vt:lpstr>Последняя мечта евфросинии</vt:lpstr>
      <vt:lpstr>Возвращение  на родину</vt:lpstr>
      <vt:lpstr>Святая евфросиния</vt:lpstr>
      <vt:lpstr>Конкурс проектов</vt:lpstr>
      <vt:lpstr>Дорога к храму</vt:lpstr>
      <vt:lpstr>Святое место для полочан</vt:lpstr>
      <vt:lpstr>Мой любимый памятник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NATALI</cp:lastModifiedBy>
  <cp:revision>80</cp:revision>
  <dcterms:created xsi:type="dcterms:W3CDTF">2010-04-03T11:25:38Z</dcterms:created>
  <dcterms:modified xsi:type="dcterms:W3CDTF">2014-03-13T15:02:12Z</dcterms:modified>
</cp:coreProperties>
</file>