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5" r:id="rId3"/>
    <p:sldId id="273" r:id="rId4"/>
    <p:sldId id="274" r:id="rId5"/>
    <p:sldId id="257" r:id="rId6"/>
    <p:sldId id="258" r:id="rId7"/>
    <p:sldId id="27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7" r:id="rId17"/>
    <p:sldId id="267" r:id="rId18"/>
    <p:sldId id="268" r:id="rId19"/>
    <p:sldId id="269" r:id="rId20"/>
    <p:sldId id="270" r:id="rId21"/>
    <p:sldId id="278" r:id="rId22"/>
    <p:sldId id="271" r:id="rId23"/>
    <p:sldId id="272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718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1618E-68B1-4729-B8D6-AF0F0AD5403C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917FD-C56E-42D7-8FC2-6CFC9A3FEABB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ru-RU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Улица</a:t>
          </a:r>
          <a:r>
            <a:rPr lang="ru-RU" b="1" cap="none" spc="0" dirty="0" smtClean="0">
              <a:ln w="18000"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 </a:t>
          </a:r>
          <a:r>
            <a:rPr lang="ru-RU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Хруцкого</a:t>
          </a:r>
          <a:endParaRPr lang="ru-RU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D9758D1B-5EDD-419F-99AF-27AFFC90B657}" type="parTrans" cxnId="{83A17EAD-16E2-411B-9F37-2E80400D4C98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3B6FBA0D-2022-4F25-A6BE-CD31895DAAF6}" type="sibTrans" cxnId="{83A17EAD-16E2-411B-9F37-2E80400D4C98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A99C956E-7C10-4770-9785-9786CA6B5C11}" type="pres">
      <dgm:prSet presAssocID="{49B1618E-68B1-4729-B8D6-AF0F0AD5403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746D4C-4A0C-473E-A43F-CC9CE8E7CFF2}" type="pres">
      <dgm:prSet presAssocID="{5CF917FD-C56E-42D7-8FC2-6CFC9A3FEABB}" presName="horFlow" presStyleCnt="0"/>
      <dgm:spPr/>
    </dgm:pt>
    <dgm:pt modelId="{957840E1-8B78-4BC4-B0A3-23860F5D0F8D}" type="pres">
      <dgm:prSet presAssocID="{5CF917FD-C56E-42D7-8FC2-6CFC9A3FEABB}" presName="bigChev" presStyleLbl="node1" presStyleIdx="0" presStyleCnt="1" custScaleX="144837"/>
      <dgm:spPr/>
      <dgm:t>
        <a:bodyPr/>
        <a:lstStyle/>
        <a:p>
          <a:endParaRPr lang="ru-RU"/>
        </a:p>
      </dgm:t>
    </dgm:pt>
  </dgm:ptLst>
  <dgm:cxnLst>
    <dgm:cxn modelId="{DDE5ABCD-68D0-45CB-BC6D-1AE4807122D0}" type="presOf" srcId="{49B1618E-68B1-4729-B8D6-AF0F0AD5403C}" destId="{A99C956E-7C10-4770-9785-9786CA6B5C11}" srcOrd="0" destOrd="0" presId="urn:microsoft.com/office/officeart/2005/8/layout/lProcess3"/>
    <dgm:cxn modelId="{83A17EAD-16E2-411B-9F37-2E80400D4C98}" srcId="{49B1618E-68B1-4729-B8D6-AF0F0AD5403C}" destId="{5CF917FD-C56E-42D7-8FC2-6CFC9A3FEABB}" srcOrd="0" destOrd="0" parTransId="{D9758D1B-5EDD-419F-99AF-27AFFC90B657}" sibTransId="{3B6FBA0D-2022-4F25-A6BE-CD31895DAAF6}"/>
    <dgm:cxn modelId="{7C3EAB0C-2AE4-4B12-81AE-AD6FCFDA358F}" type="presOf" srcId="{5CF917FD-C56E-42D7-8FC2-6CFC9A3FEABB}" destId="{957840E1-8B78-4BC4-B0A3-23860F5D0F8D}" srcOrd="0" destOrd="0" presId="urn:microsoft.com/office/officeart/2005/8/layout/lProcess3"/>
    <dgm:cxn modelId="{A6CC76E9-B690-4A6E-906E-3D8BA4C880D3}" type="presParOf" srcId="{A99C956E-7C10-4770-9785-9786CA6B5C11}" destId="{15746D4C-4A0C-473E-A43F-CC9CE8E7CFF2}" srcOrd="0" destOrd="0" presId="urn:microsoft.com/office/officeart/2005/8/layout/lProcess3"/>
    <dgm:cxn modelId="{3E0D8264-EE40-4FDF-BF0B-42259DB10BD9}" type="presParOf" srcId="{15746D4C-4A0C-473E-A43F-CC9CE8E7CFF2}" destId="{957840E1-8B78-4BC4-B0A3-23860F5D0F8D}" srcOrd="0" destOrd="0" presId="urn:microsoft.com/office/officeart/2005/8/layout/lProcess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0BDEE-22B9-4828-AC9C-57E379D3448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A8D0C-0002-4D50-8034-DBBA875F6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A8D0C-0002-4D50-8034-DBBA875F62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A8D0C-0002-4D50-8034-DBBA875F625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E0676-356E-48AC-A21B-09025DA8526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6E0676-356E-48AC-A21B-09025DA8526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8F6984E-90DD-45B1-82AE-B9D752885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428868"/>
            <a:ext cx="7572428" cy="1071570"/>
          </a:xfrm>
          <a:ln cmpd="dbl">
            <a:noFill/>
            <a:beve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История одной улицы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28728" y="3571876"/>
          <a:ext cx="6343672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vi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428604"/>
            <a:ext cx="3357587" cy="18573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all_Натюрморт со свечой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714356"/>
            <a:ext cx="5643602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85918" y="5572141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И.Хруцкий</a:t>
            </a:r>
            <a:r>
              <a:rPr lang="ru-RU" sz="2800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«Натюрморт со свечой». 1830-е годы</a:t>
            </a:r>
            <a:endParaRPr lang="ru-RU" sz="2800" b="1" dirty="0">
              <a:ln w="1905"/>
              <a:gradFill>
                <a:gsLst>
                  <a:gs pos="0">
                    <a:srgbClr val="809EC2">
                      <a:shade val="20000"/>
                      <a:satMod val="200000"/>
                    </a:srgbClr>
                  </a:gs>
                  <a:gs pos="78000">
                    <a:srgbClr val="809EC2">
                      <a:tint val="90000"/>
                      <a:shade val="89000"/>
                      <a:satMod val="220000"/>
                    </a:srgbClr>
                  </a:gs>
                  <a:gs pos="100000">
                    <a:srgbClr val="809EC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214950"/>
            <a:ext cx="7072362" cy="8200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Усадьба </a:t>
            </a:r>
            <a:r>
              <a:rPr lang="ru-RU" sz="2400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Хруцких</a:t>
            </a:r>
            <a:r>
              <a:rPr lang="ru-RU" sz="240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400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Захарничи</a:t>
            </a:r>
            <a:r>
              <a:rPr lang="ru-RU" sz="240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Полоцкого уезда, Витебской губернии. Фотография 1910-х гг.</a:t>
            </a:r>
            <a:endParaRPr lang="ru-RU" sz="2400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Усадьба Хруцких, Захарнич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836" y="530225"/>
            <a:ext cx="5694366" cy="418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Józef_Siemaszk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4857784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15008" y="1142984"/>
            <a:ext cx="2571768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И.Хруцкий</a:t>
            </a:r>
            <a: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             «Митрополит Иосиф Семашко слушает в своем кабинете доклад секретаря». 1855 г.</a:t>
            </a:r>
            <a:endParaRPr lang="ru-RU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 комнатах усадьбы-1 художника Захарничи, 185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6858048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86000" y="5691157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И.Хруцкий</a:t>
            </a:r>
            <a:r>
              <a:rPr lang="ru-RU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«В комнатах усадьбы художника </a:t>
            </a:r>
            <a:r>
              <a:rPr lang="ru-RU" b="1" dirty="0" err="1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И.Ф.Хруцкого</a:t>
            </a:r>
            <a:r>
              <a:rPr lang="ru-RU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Захарничи</a:t>
            </a:r>
            <a:r>
              <a:rPr lang="ru-RU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 1855 г.</a:t>
            </a:r>
            <a:endParaRPr lang="ru-RU" b="1" dirty="0">
              <a:ln w="1905"/>
              <a:gradFill>
                <a:gsLst>
                  <a:gs pos="0">
                    <a:srgbClr val="809EC2">
                      <a:shade val="20000"/>
                      <a:satMod val="200000"/>
                    </a:srgbClr>
                  </a:gs>
                  <a:gs pos="78000">
                    <a:srgbClr val="809EC2">
                      <a:tint val="90000"/>
                      <a:shade val="89000"/>
                      <a:satMod val="220000"/>
                    </a:srgbClr>
                  </a:gs>
                  <a:gs pos="100000">
                    <a:srgbClr val="809EC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-Семейный портрет,18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5301545" cy="5929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000760" y="2967335"/>
            <a:ext cx="271464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И.Хруцкий</a:t>
            </a:r>
            <a: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«Семейный портрет». 1854 г.</a:t>
            </a:r>
            <a:endParaRPr lang="ru-RU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 на могиле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5324475" cy="4105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928794" y="5500702"/>
            <a:ext cx="4572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4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Памятник на могиле </a:t>
            </a:r>
            <a:r>
              <a:rPr lang="ru-RU" sz="2400" b="1" cap="all" dirty="0" err="1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И.Ф.Хруцкого</a:t>
            </a:r>
            <a:endParaRPr lang="ru-RU" sz="24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моги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571612"/>
            <a:ext cx="2428892" cy="3708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лиц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8358246" cy="5500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357290" y="714356"/>
            <a:ext cx="7429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8575"/>
                <a:solidFill>
                  <a:schemeClr val="bg2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GothicG" pitchFamily="2" charset="0"/>
              </a:rPr>
              <a:t>Расположение и архитектура  улицы.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агмент карты Полоц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8358246" cy="6000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643446"/>
            <a:ext cx="3357586" cy="6943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Улица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Хруцкого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3143248"/>
            <a:ext cx="4714908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500042"/>
            <a:ext cx="4000529" cy="26632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5016"/>
            <a:ext cx="8183880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Средняя общеобразовательная школа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N18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имени Евфросинии Полоцкой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744361"/>
            <a:ext cx="7286676" cy="46849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фий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28604"/>
            <a:ext cx="3357586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монастырь Евфросин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71480"/>
            <a:ext cx="5143536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428992" y="5143512"/>
            <a:ext cx="53578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28575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GothicG" pitchFamily="2" charset="0"/>
              </a:rPr>
              <a:t>Введение</a:t>
            </a:r>
            <a:endParaRPr lang="ru-RU" sz="8000" b="1" dirty="0">
              <a:ln w="28575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GothicG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01122" cy="5636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Натюрморт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928802"/>
            <a:ext cx="1071571" cy="14716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6000768"/>
            <a:ext cx="4572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Сквер на улице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Хруцкого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тюрморт 1842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57166"/>
            <a:ext cx="4500594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571604" y="5143512"/>
            <a:ext cx="72152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600" b="1" dirty="0" smtClean="0">
                <a:ln w="50800"/>
                <a:solidFill>
                  <a:srgbClr val="C00000"/>
                </a:solidFill>
                <a:latin typeface="Monotype Corsiva" pitchFamily="66" charset="0"/>
                <a:cs typeface="GothicG" pitchFamily="2" charset="0"/>
              </a:rPr>
              <a:t>Заключение</a:t>
            </a:r>
            <a:endParaRPr lang="ru-RU" sz="9600" b="1" dirty="0">
              <a:ln w="50800"/>
              <a:solidFill>
                <a:srgbClr val="C00000"/>
              </a:solidFill>
              <a:latin typeface="Monotype Corsiva" pitchFamily="66" charset="0"/>
              <a:cs typeface="GothicG" pitchFamily="2" charset="0"/>
            </a:endParaRPr>
          </a:p>
        </p:txBody>
      </p:sp>
      <p:pic>
        <p:nvPicPr>
          <p:cNvPr id="9" name="Рисунок 8" descr="у-сусветным-кантэксце3ч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786058"/>
            <a:ext cx="3784600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29330"/>
            <a:ext cx="8069608" cy="500066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Открытие памятного знака в деревне </a:t>
            </a:r>
            <a:r>
              <a:rPr lang="ru-RU" sz="2400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Захарничи</a:t>
            </a:r>
            <a:endParaRPr lang="ru-RU" sz="240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у-сусветным-кантэксце3ч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000108"/>
            <a:ext cx="6215106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143644"/>
            <a:ext cx="8572560" cy="408618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ysClr val="windowText" lastClr="000000"/>
                </a:solidFill>
              </a:rPr>
              <a:t>На выставке картин </a:t>
            </a:r>
            <a:r>
              <a:rPr lang="ru-RU" sz="2000" dirty="0" err="1" smtClean="0">
                <a:solidFill>
                  <a:sysClr val="windowText" lastClr="000000"/>
                </a:solidFill>
              </a:rPr>
              <a:t>И.Ф.Хруцкого</a:t>
            </a:r>
            <a:r>
              <a:rPr lang="ru-RU" sz="2000" dirty="0" smtClean="0">
                <a:solidFill>
                  <a:sysClr val="windowText" lastClr="000000"/>
                </a:solidFill>
              </a:rPr>
              <a:t> в Полоцкой картинной галерее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pic>
        <p:nvPicPr>
          <p:cNvPr id="3" name="Рисунок 2" descr="DSC02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7500990" cy="5500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hrut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2500330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mall_Натюрморт с подсвечником, цветами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500042"/>
            <a:ext cx="3071834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же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500306"/>
            <a:ext cx="4071966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23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500438"/>
            <a:ext cx="371477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4-конечная звезда 7"/>
          <p:cNvSpPr/>
          <p:nvPr/>
        </p:nvSpPr>
        <p:spPr>
          <a:xfrm>
            <a:off x="7572396" y="1643050"/>
            <a:ext cx="500066" cy="571504"/>
          </a:xfrm>
          <a:prstGeom prst="star4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8001024" y="714356"/>
            <a:ext cx="500066" cy="571504"/>
          </a:xfrm>
          <a:prstGeom prst="star4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4929190" y="5929330"/>
            <a:ext cx="500066" cy="571504"/>
          </a:xfrm>
          <a:prstGeom prst="star4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4-конечная звезда 11"/>
          <p:cNvSpPr/>
          <p:nvPr/>
        </p:nvSpPr>
        <p:spPr>
          <a:xfrm>
            <a:off x="4500562" y="3143248"/>
            <a:ext cx="500066" cy="571504"/>
          </a:xfrm>
          <a:prstGeom prst="star4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4-конечная звезда 12"/>
          <p:cNvSpPr/>
          <p:nvPr/>
        </p:nvSpPr>
        <p:spPr>
          <a:xfrm>
            <a:off x="6929454" y="642918"/>
            <a:ext cx="500066" cy="571504"/>
          </a:xfrm>
          <a:prstGeom prst="star4">
            <a:avLst>
              <a:gd name="adj" fmla="val 16197"/>
            </a:avLst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4-конечная звезда 13"/>
          <p:cNvSpPr/>
          <p:nvPr/>
        </p:nvSpPr>
        <p:spPr>
          <a:xfrm>
            <a:off x="357158" y="2857496"/>
            <a:ext cx="500066" cy="571504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4-конечная звезда 14"/>
          <p:cNvSpPr/>
          <p:nvPr/>
        </p:nvSpPr>
        <p:spPr>
          <a:xfrm>
            <a:off x="8143900" y="2571744"/>
            <a:ext cx="500066" cy="571504"/>
          </a:xfrm>
          <a:prstGeom prst="star4">
            <a:avLst>
              <a:gd name="adj" fmla="val 1577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4-конечная звезда 15"/>
          <p:cNvSpPr/>
          <p:nvPr/>
        </p:nvSpPr>
        <p:spPr>
          <a:xfrm>
            <a:off x="2714612" y="500042"/>
            <a:ext cx="500066" cy="571504"/>
          </a:xfrm>
          <a:prstGeom prst="star4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вфросиния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57166"/>
            <a:ext cx="242889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симеон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357562"/>
            <a:ext cx="2643206" cy="3071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Скорина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3571876"/>
            <a:ext cx="2857520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чародей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500042"/>
            <a:ext cx="2143140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14818"/>
            <a:ext cx="53578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rgbClr val="C00000"/>
                </a:solidFill>
                <a:latin typeface="Monotype Corsiva" pitchFamily="66" charset="0"/>
                <a:cs typeface="GothicG" pitchFamily="2" charset="0"/>
              </a:rPr>
              <a:t>Улицы Полоцка. Историческая справка.</a:t>
            </a:r>
            <a:endParaRPr lang="ru-RU" sz="4400" b="1" dirty="0">
              <a:ln w="50800"/>
              <a:solidFill>
                <a:srgbClr val="C00000"/>
              </a:solidFill>
              <a:latin typeface="Monotype Corsiva" pitchFamily="66" charset="0"/>
              <a:cs typeface="GothicG" pitchFamily="2" charset="0"/>
            </a:endParaRPr>
          </a:p>
        </p:txBody>
      </p:sp>
      <p:pic>
        <p:nvPicPr>
          <p:cNvPr id="5" name="Рисунок 4" descr="Николаевский вокз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00174"/>
            <a:ext cx="242889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Нижне-покровская улиц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928670"/>
            <a:ext cx="3286148" cy="2519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vi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929066"/>
            <a:ext cx="2928958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4572009"/>
            <a:ext cx="2971800" cy="142876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Путеводитель по Полоцку. 1910 год.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" name="Содержимое 4" descr="путеводитель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9" y="714357"/>
            <a:ext cx="3571900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6043627" cy="6429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perspectiveFront"/>
              <a:lightRig rig="threePt" dir="t"/>
            </a:scene3d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План Полоцка. 1910 год.</a:t>
            </a:r>
            <a:endParaRPr lang="ru-RU" dirty="0"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лан Полоцка 19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52" r="1752"/>
          <a:stretch>
            <a:fillRect/>
          </a:stretch>
        </p:blipFill>
        <p:spPr>
          <a:xfrm>
            <a:off x="285720" y="357166"/>
            <a:ext cx="8501123" cy="5500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929066"/>
            <a:ext cx="4786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GothicG" pitchFamily="2" charset="0"/>
              </a:rPr>
              <a:t>Улица </a:t>
            </a:r>
            <a:r>
              <a:rPr lang="ru-RU" sz="5400" b="1" dirty="0" err="1" smtClean="0">
                <a:ln w="50800"/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GothicG" pitchFamily="2" charset="0"/>
              </a:rPr>
              <a:t>Хруцкого</a:t>
            </a:r>
            <a:r>
              <a:rPr lang="ru-RU" sz="5400" b="1" dirty="0" smtClean="0">
                <a:ln w="50800"/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GothicG" pitchFamily="2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143512"/>
            <a:ext cx="4140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8575"/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GothicG" pitchFamily="2" charset="0"/>
              </a:rPr>
              <a:t>Жизнь и творчество  художника.</a:t>
            </a:r>
          </a:p>
        </p:txBody>
      </p:sp>
      <p:pic>
        <p:nvPicPr>
          <p:cNvPr id="9" name="Рисунок 8" descr="Картина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643314"/>
            <a:ext cx="3771900" cy="2698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ул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00043"/>
            <a:ext cx="7500990" cy="2928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6000768"/>
            <a:ext cx="7186613" cy="50006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И.Хруцкий</a:t>
            </a:r>
            <a:r>
              <a:rPr lang="ru-RU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Автопортрет. 1884г.</a:t>
            </a:r>
            <a:endParaRPr lang="ru-RU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6286512" y="428604"/>
            <a:ext cx="2286000" cy="43576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err="1" smtClean="0">
                <a:ln w="50800">
                  <a:solidFill>
                    <a:schemeClr val="accent4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Хруцкий</a:t>
            </a:r>
            <a:r>
              <a:rPr lang="ru-RU" sz="2400" b="1" dirty="0" smtClean="0">
                <a:ln w="50800">
                  <a:solidFill>
                    <a:schemeClr val="accent4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</a:rPr>
              <a:t> Иван Фомич</a:t>
            </a:r>
          </a:p>
          <a:p>
            <a:pPr algn="ctr"/>
            <a:endParaRPr lang="ru-RU" sz="2000" b="1" dirty="0" smtClean="0">
              <a:ln w="50800"/>
              <a:solidFill>
                <a:sysClr val="windowText" lastClr="000000"/>
              </a:solidFill>
            </a:endParaRPr>
          </a:p>
          <a:p>
            <a:pPr algn="ctr"/>
            <a:r>
              <a:rPr lang="ru-RU" sz="2400" b="1" dirty="0" smtClean="0">
                <a:ln w="50800"/>
                <a:solidFill>
                  <a:sysClr val="windowText" lastClr="000000"/>
                </a:solidFill>
              </a:rPr>
              <a:t>(27 января 1810 г. – </a:t>
            </a:r>
          </a:p>
          <a:p>
            <a:pPr algn="ctr"/>
            <a:r>
              <a:rPr lang="ru-RU" sz="2400" b="1" dirty="0" smtClean="0">
                <a:ln w="50800"/>
                <a:solidFill>
                  <a:sysClr val="windowText" lastClr="000000"/>
                </a:solidFill>
              </a:rPr>
              <a:t>13 января 1885 г.)</a:t>
            </a:r>
            <a:endParaRPr lang="ru-RU" sz="2400" b="1" dirty="0">
              <a:ln w="50800"/>
              <a:solidFill>
                <a:sysClr val="windowText" lastClr="000000"/>
              </a:solidFill>
            </a:endParaRPr>
          </a:p>
        </p:txBody>
      </p:sp>
      <p:pic>
        <p:nvPicPr>
          <p:cNvPr id="8" name="Рисунок 7" descr="Khrut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28604"/>
            <a:ext cx="4429156" cy="5500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09439" y="2967335"/>
            <a:ext cx="5125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Текст надписи</a:t>
            </a:r>
          </a:p>
        </p:txBody>
      </p:sp>
      <p:pic>
        <p:nvPicPr>
          <p:cNvPr id="5" name="Содержимое 4" descr="small_Битая дичь.jpg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857356" y="857232"/>
            <a:ext cx="5286412" cy="4071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85918" y="5691157"/>
            <a:ext cx="557216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И.Хруцкий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«Плоды, фрукты, битая дичь». 1830-е годы</a:t>
            </a:r>
            <a:endParaRPr lang="ru-RU" sz="20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375</TotalTime>
  <Words>169</Words>
  <Application>Microsoft Office PowerPoint</Application>
  <PresentationFormat>Экран (4:3)</PresentationFormat>
  <Paragraphs>30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История одной улицы</vt:lpstr>
      <vt:lpstr>Слайд 2</vt:lpstr>
      <vt:lpstr>Слайд 3</vt:lpstr>
      <vt:lpstr>Слайд 4</vt:lpstr>
      <vt:lpstr>Слайд 5</vt:lpstr>
      <vt:lpstr>План Полоцка. 1910 год.</vt:lpstr>
      <vt:lpstr>Слайд 7</vt:lpstr>
      <vt:lpstr>И.Хруцкий. Автопортрет. 1884г.</vt:lpstr>
      <vt:lpstr>Слайд 9</vt:lpstr>
      <vt:lpstr>Слайд 10</vt:lpstr>
      <vt:lpstr>Усадьба Хруцких. Захарничи, Полоцкого уезда, Витебской губернии. Фотография 1910-х гг.</vt:lpstr>
      <vt:lpstr>Слайд 12</vt:lpstr>
      <vt:lpstr>Слайд 13</vt:lpstr>
      <vt:lpstr>Слайд 14</vt:lpstr>
      <vt:lpstr>Слайд 15</vt:lpstr>
      <vt:lpstr>Слайд 16</vt:lpstr>
      <vt:lpstr>Слайд 17</vt:lpstr>
      <vt:lpstr>Улица Хруцкого</vt:lpstr>
      <vt:lpstr>Средняя общеобразовательная школа N18 имени Евфросинии Полоцкой</vt:lpstr>
      <vt:lpstr>Слайд 20</vt:lpstr>
      <vt:lpstr>Слайд 21</vt:lpstr>
      <vt:lpstr>Открытие памятного знака в деревне Захарничи</vt:lpstr>
      <vt:lpstr>На выставке картин И.Ф.Хруцкого в Полоцкой картинной галерее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одной улицы.</dc:title>
  <dc:creator>u02300</dc:creator>
  <cp:lastModifiedBy>Секретарь</cp:lastModifiedBy>
  <cp:revision>49</cp:revision>
  <dcterms:created xsi:type="dcterms:W3CDTF">2011-03-15T10:32:06Z</dcterms:created>
  <dcterms:modified xsi:type="dcterms:W3CDTF">2014-01-15T06:31:44Z</dcterms:modified>
</cp:coreProperties>
</file>