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1" r:id="rId4"/>
    <p:sldId id="263" r:id="rId5"/>
    <p:sldId id="262" r:id="rId6"/>
    <p:sldId id="258" r:id="rId7"/>
    <p:sldId id="259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4" r:id="rId17"/>
    <p:sldId id="275" r:id="rId18"/>
    <p:sldId id="276" r:id="rId19"/>
    <p:sldId id="271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  <a:srgbClr val="0D2510"/>
    <a:srgbClr val="4D4D4D"/>
    <a:srgbClr val="777777"/>
    <a:srgbClr val="1B201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164" autoAdjust="0"/>
    <p:restoredTop sz="92786" autoAdjust="0"/>
  </p:normalViewPr>
  <p:slideViewPr>
    <p:cSldViewPr>
      <p:cViewPr varScale="1">
        <p:scale>
          <a:sx n="65" d="100"/>
          <a:sy n="65" d="100"/>
        </p:scale>
        <p:origin x="-69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216984-23D2-4EB6-B215-619EAE963292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</dgm:pt>
    <dgm:pt modelId="{25E275B7-4791-490B-A33E-07E7C41A822F}">
      <dgm:prSet custT="1"/>
      <dgm:spPr>
        <a:solidFill>
          <a:srgbClr val="00B050"/>
        </a:solidFill>
      </dgm:spPr>
      <dgm:t>
        <a:bodyPr/>
        <a:lstStyle/>
        <a:p>
          <a:pPr marR="0" algn="ctr" rtl="0"/>
          <a:r>
            <a:rPr lang="be-BY" sz="2800" b="1" baseline="0" dirty="0" smtClean="0">
              <a:latin typeface="Georgia"/>
            </a:rPr>
            <a:t>Родились в </a:t>
          </a:r>
        </a:p>
        <a:p>
          <a:pPr marR="0" algn="ctr" rtl="0"/>
          <a:r>
            <a:rPr lang="be-BY" sz="2800" b="1" baseline="0" dirty="0" smtClean="0">
              <a:latin typeface="Georgia"/>
            </a:rPr>
            <a:t>Полоцке</a:t>
          </a:r>
        </a:p>
      </dgm:t>
    </dgm:pt>
    <dgm:pt modelId="{0C03980A-5881-4DA8-810E-5F5AAF09886F}" type="parTrans" cxnId="{882E6860-EB93-4EDC-9406-EC2A6993000B}">
      <dgm:prSet/>
      <dgm:spPr/>
      <dgm:t>
        <a:bodyPr/>
        <a:lstStyle/>
        <a:p>
          <a:endParaRPr lang="ru-RU"/>
        </a:p>
      </dgm:t>
    </dgm:pt>
    <dgm:pt modelId="{34DE452C-8198-4739-BB62-D717E9B7078F}" type="sibTrans" cxnId="{882E6860-EB93-4EDC-9406-EC2A6993000B}">
      <dgm:prSet/>
      <dgm:spPr/>
      <dgm:t>
        <a:bodyPr/>
        <a:lstStyle/>
        <a:p>
          <a:endParaRPr lang="ru-RU"/>
        </a:p>
      </dgm:t>
    </dgm:pt>
    <dgm:pt modelId="{72DFE6DF-8EA9-4BE5-A18C-28F3FE85B8C1}">
      <dgm:prSet custT="1"/>
      <dgm:spPr>
        <a:solidFill>
          <a:srgbClr val="006600"/>
        </a:solidFill>
      </dgm:spPr>
      <dgm:t>
        <a:bodyPr/>
        <a:lstStyle/>
        <a:p>
          <a:pPr marR="0" algn="ctr" rtl="0"/>
          <a:r>
            <a:rPr lang="ru-RU" sz="1800" b="1" dirty="0" smtClean="0"/>
            <a:t>Надежда</a:t>
          </a:r>
          <a:r>
            <a:rPr lang="ru-RU" sz="1800" b="1" baseline="0" dirty="0" smtClean="0"/>
            <a:t> </a:t>
          </a:r>
        </a:p>
        <a:p>
          <a:pPr marR="0" algn="ctr" rtl="0"/>
          <a:r>
            <a:rPr lang="ru-RU" sz="1800" b="1" baseline="0" dirty="0" smtClean="0"/>
            <a:t>Ермак</a:t>
          </a:r>
          <a:endParaRPr lang="ru-RU" sz="1800" b="1" dirty="0" smtClean="0"/>
        </a:p>
      </dgm:t>
    </dgm:pt>
    <dgm:pt modelId="{B2327A21-BF55-4417-B9BF-F2123B6FA4BF}" type="parTrans" cxnId="{06DAC258-9442-444A-AA25-92A354802A65}">
      <dgm:prSet/>
      <dgm:spPr/>
      <dgm:t>
        <a:bodyPr/>
        <a:lstStyle/>
        <a:p>
          <a:endParaRPr lang="ru-RU"/>
        </a:p>
      </dgm:t>
    </dgm:pt>
    <dgm:pt modelId="{4F2E8E26-A0C1-4897-A670-752DEA0759ED}" type="sibTrans" cxnId="{06DAC258-9442-444A-AA25-92A354802A65}">
      <dgm:prSet/>
      <dgm:spPr/>
      <dgm:t>
        <a:bodyPr/>
        <a:lstStyle/>
        <a:p>
          <a:endParaRPr lang="ru-RU"/>
        </a:p>
      </dgm:t>
    </dgm:pt>
    <dgm:pt modelId="{5DB791F1-C595-4011-A47E-859CF3E58BAE}">
      <dgm:prSet custT="1"/>
      <dgm:spPr>
        <a:solidFill>
          <a:srgbClr val="006600"/>
        </a:solidFill>
      </dgm:spPr>
      <dgm:t>
        <a:bodyPr/>
        <a:lstStyle/>
        <a:p>
          <a:pPr marR="0" algn="ctr" rtl="0"/>
          <a:r>
            <a:rPr lang="be-BY" sz="1800" b="1" baseline="0" dirty="0" smtClean="0">
              <a:latin typeface="Georgia"/>
            </a:rPr>
            <a:t>Наум Гальперович</a:t>
          </a:r>
        </a:p>
      </dgm:t>
    </dgm:pt>
    <dgm:pt modelId="{E1865944-4966-4FB1-ABCB-F19363CAC467}" type="parTrans" cxnId="{50FA60A6-5627-4668-B751-492822AEB8B0}">
      <dgm:prSet/>
      <dgm:spPr/>
      <dgm:t>
        <a:bodyPr/>
        <a:lstStyle/>
        <a:p>
          <a:endParaRPr lang="ru-RU"/>
        </a:p>
      </dgm:t>
    </dgm:pt>
    <dgm:pt modelId="{AF2C97E3-1ECA-4366-8A53-E5AC80395CA3}" type="sibTrans" cxnId="{50FA60A6-5627-4668-B751-492822AEB8B0}">
      <dgm:prSet/>
      <dgm:spPr/>
      <dgm:t>
        <a:bodyPr/>
        <a:lstStyle/>
        <a:p>
          <a:endParaRPr lang="ru-RU"/>
        </a:p>
      </dgm:t>
    </dgm:pt>
    <dgm:pt modelId="{F67CE782-8169-4068-A41F-74876420F780}">
      <dgm:prSet custT="1"/>
      <dgm:spPr>
        <a:solidFill>
          <a:srgbClr val="006600"/>
        </a:solidFill>
      </dgm:spPr>
      <dgm:t>
        <a:bodyPr/>
        <a:lstStyle/>
        <a:p>
          <a:pPr marR="0" algn="ctr" rtl="0"/>
          <a:r>
            <a:rPr lang="be-BY" sz="1800" b="1" baseline="0" dirty="0" smtClean="0">
              <a:latin typeface="Georgia"/>
            </a:rPr>
            <a:t>Юрий Тарич</a:t>
          </a:r>
        </a:p>
      </dgm:t>
    </dgm:pt>
    <dgm:pt modelId="{13D8E63A-B8BF-40E7-9AF2-0C7BE3D51E7E}" type="parTrans" cxnId="{D877B571-816C-49A3-A007-5634C9EE2089}">
      <dgm:prSet/>
      <dgm:spPr/>
      <dgm:t>
        <a:bodyPr/>
        <a:lstStyle/>
        <a:p>
          <a:endParaRPr lang="ru-RU"/>
        </a:p>
      </dgm:t>
    </dgm:pt>
    <dgm:pt modelId="{9B7A136F-AB38-4A6F-B34F-4CDD78A08267}" type="sibTrans" cxnId="{D877B571-816C-49A3-A007-5634C9EE2089}">
      <dgm:prSet/>
      <dgm:spPr/>
      <dgm:t>
        <a:bodyPr/>
        <a:lstStyle/>
        <a:p>
          <a:endParaRPr lang="ru-RU"/>
        </a:p>
      </dgm:t>
    </dgm:pt>
    <dgm:pt modelId="{500E89D5-8B86-4313-A8AA-24DFA30843D9}">
      <dgm:prSet custT="1"/>
      <dgm:spPr>
        <a:solidFill>
          <a:srgbClr val="006600"/>
        </a:solidFill>
      </dgm:spPr>
      <dgm:t>
        <a:bodyPr/>
        <a:lstStyle/>
        <a:p>
          <a:pPr marR="0" algn="ctr" rtl="0"/>
          <a:r>
            <a:rPr lang="be-BY" sz="1800" b="1" baseline="0" dirty="0" smtClean="0">
              <a:latin typeface="Georgia"/>
            </a:rPr>
            <a:t>Владимир Орлов</a:t>
          </a:r>
        </a:p>
      </dgm:t>
    </dgm:pt>
    <dgm:pt modelId="{17B31A01-B562-4B1C-A709-AE6CACD8D82B}" type="parTrans" cxnId="{7110CD26-BF04-4A3B-83D6-CCF1B72FFF64}">
      <dgm:prSet/>
      <dgm:spPr/>
      <dgm:t>
        <a:bodyPr/>
        <a:lstStyle/>
        <a:p>
          <a:endParaRPr lang="ru-RU"/>
        </a:p>
      </dgm:t>
    </dgm:pt>
    <dgm:pt modelId="{CE1BD25E-1EB8-43FE-B6E3-08B30B076B35}" type="sibTrans" cxnId="{7110CD26-BF04-4A3B-83D6-CCF1B72FFF64}">
      <dgm:prSet/>
      <dgm:spPr/>
      <dgm:t>
        <a:bodyPr/>
        <a:lstStyle/>
        <a:p>
          <a:endParaRPr lang="ru-RU"/>
        </a:p>
      </dgm:t>
    </dgm:pt>
    <dgm:pt modelId="{2F151EEC-6F1F-422E-9913-EF75241D3A83}" type="pres">
      <dgm:prSet presAssocID="{0C216984-23D2-4EB6-B215-619EAE96329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BB71543-4205-415B-B826-22A854194D84}" type="pres">
      <dgm:prSet presAssocID="{25E275B7-4791-490B-A33E-07E7C41A822F}" presName="centerShape" presStyleLbl="node0" presStyleIdx="0" presStyleCnt="1" custScaleX="120533" custScaleY="101700"/>
      <dgm:spPr/>
      <dgm:t>
        <a:bodyPr/>
        <a:lstStyle/>
        <a:p>
          <a:endParaRPr lang="ru-RU"/>
        </a:p>
      </dgm:t>
    </dgm:pt>
    <dgm:pt modelId="{0195CB5D-6810-4612-8C82-F97DDD1D3382}" type="pres">
      <dgm:prSet presAssocID="{72DFE6DF-8EA9-4BE5-A18C-28F3FE85B8C1}" presName="node" presStyleLbl="node1" presStyleIdx="0" presStyleCnt="4" custScaleX="118837" custScaleY="111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7F4B58-32DC-4AE2-BED0-71C75B46B636}" type="pres">
      <dgm:prSet presAssocID="{72DFE6DF-8EA9-4BE5-A18C-28F3FE85B8C1}" presName="dummy" presStyleCnt="0"/>
      <dgm:spPr/>
    </dgm:pt>
    <dgm:pt modelId="{F9F64821-E7C1-4F2E-A5C3-AAEAA5369E3A}" type="pres">
      <dgm:prSet presAssocID="{4F2E8E26-A0C1-4897-A670-752DEA0759ED}" presName="sibTrans" presStyleLbl="sibTrans2D1" presStyleIdx="0" presStyleCnt="4"/>
      <dgm:spPr/>
      <dgm:t>
        <a:bodyPr/>
        <a:lstStyle/>
        <a:p>
          <a:endParaRPr lang="ru-RU"/>
        </a:p>
      </dgm:t>
    </dgm:pt>
    <dgm:pt modelId="{3256C0E5-441E-4273-92D6-299D1B48D0F4}" type="pres">
      <dgm:prSet presAssocID="{5DB791F1-C595-4011-A47E-859CF3E58BAE}" presName="node" presStyleLbl="node1" presStyleIdx="1" presStyleCnt="4" custScaleX="144738" custScaleY="131284" custRadScaleRad="123904" custRadScaleInc="-16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5F3D9E-E0ED-4315-B739-060085266870}" type="pres">
      <dgm:prSet presAssocID="{5DB791F1-C595-4011-A47E-859CF3E58BAE}" presName="dummy" presStyleCnt="0"/>
      <dgm:spPr/>
    </dgm:pt>
    <dgm:pt modelId="{3FD7CCC5-FC7C-4F86-A476-04F08DCE57B9}" type="pres">
      <dgm:prSet presAssocID="{AF2C97E3-1ECA-4366-8A53-E5AC80395CA3}" presName="sibTrans" presStyleLbl="sibTrans2D1" presStyleIdx="1" presStyleCnt="4"/>
      <dgm:spPr/>
      <dgm:t>
        <a:bodyPr/>
        <a:lstStyle/>
        <a:p>
          <a:endParaRPr lang="ru-RU"/>
        </a:p>
      </dgm:t>
    </dgm:pt>
    <dgm:pt modelId="{49AEC078-B7DD-43D2-8D52-1277628F4BDC}" type="pres">
      <dgm:prSet presAssocID="{F67CE782-8169-4068-A41F-74876420F780}" presName="node" presStyleLbl="node1" presStyleIdx="2" presStyleCnt="4" custScaleX="118072" custScaleY="115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D75783-B262-4409-828E-6FEAFEAF61D8}" type="pres">
      <dgm:prSet presAssocID="{F67CE782-8169-4068-A41F-74876420F780}" presName="dummy" presStyleCnt="0"/>
      <dgm:spPr/>
    </dgm:pt>
    <dgm:pt modelId="{C54D3D27-D8EE-4F4E-A847-8001E768E17E}" type="pres">
      <dgm:prSet presAssocID="{9B7A136F-AB38-4A6F-B34F-4CDD78A08267}" presName="sibTrans" presStyleLbl="sibTrans2D1" presStyleIdx="2" presStyleCnt="4"/>
      <dgm:spPr/>
      <dgm:t>
        <a:bodyPr/>
        <a:lstStyle/>
        <a:p>
          <a:endParaRPr lang="ru-RU"/>
        </a:p>
      </dgm:t>
    </dgm:pt>
    <dgm:pt modelId="{163AA4F4-9E4E-4A06-B324-AD2602CF84A4}" type="pres">
      <dgm:prSet presAssocID="{500E89D5-8B86-4313-A8AA-24DFA30843D9}" presName="node" presStyleLbl="node1" presStyleIdx="3" presStyleCnt="4" custScaleX="136729" custScaleY="121907" custRadScaleRad="119895" custRadScaleInc="2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FF22C-B43B-46AA-AF83-C2F67BA7C054}" type="pres">
      <dgm:prSet presAssocID="{500E89D5-8B86-4313-A8AA-24DFA30843D9}" presName="dummy" presStyleCnt="0"/>
      <dgm:spPr/>
    </dgm:pt>
    <dgm:pt modelId="{9480C168-568D-4988-BC9F-31FB6C6ACC4C}" type="pres">
      <dgm:prSet presAssocID="{CE1BD25E-1EB8-43FE-B6E3-08B30B076B35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50EF934F-6234-4E37-B64D-DB2E2B4AD3BE}" type="presOf" srcId="{72DFE6DF-8EA9-4BE5-A18C-28F3FE85B8C1}" destId="{0195CB5D-6810-4612-8C82-F97DDD1D3382}" srcOrd="0" destOrd="0" presId="urn:microsoft.com/office/officeart/2005/8/layout/radial6"/>
    <dgm:cxn modelId="{F3E694DF-63F2-40C2-A85D-CB048CE25FE5}" type="presOf" srcId="{AF2C97E3-1ECA-4366-8A53-E5AC80395CA3}" destId="{3FD7CCC5-FC7C-4F86-A476-04F08DCE57B9}" srcOrd="0" destOrd="0" presId="urn:microsoft.com/office/officeart/2005/8/layout/radial6"/>
    <dgm:cxn modelId="{7110CD26-BF04-4A3B-83D6-CCF1B72FFF64}" srcId="{25E275B7-4791-490B-A33E-07E7C41A822F}" destId="{500E89D5-8B86-4313-A8AA-24DFA30843D9}" srcOrd="3" destOrd="0" parTransId="{17B31A01-B562-4B1C-A709-AE6CACD8D82B}" sibTransId="{CE1BD25E-1EB8-43FE-B6E3-08B30B076B35}"/>
    <dgm:cxn modelId="{BD423E80-BA24-4630-B9ED-50E5A788E2AE}" type="presOf" srcId="{0C216984-23D2-4EB6-B215-619EAE963292}" destId="{2F151EEC-6F1F-422E-9913-EF75241D3A83}" srcOrd="0" destOrd="0" presId="urn:microsoft.com/office/officeart/2005/8/layout/radial6"/>
    <dgm:cxn modelId="{882E6860-EB93-4EDC-9406-EC2A6993000B}" srcId="{0C216984-23D2-4EB6-B215-619EAE963292}" destId="{25E275B7-4791-490B-A33E-07E7C41A822F}" srcOrd="0" destOrd="0" parTransId="{0C03980A-5881-4DA8-810E-5F5AAF09886F}" sibTransId="{34DE452C-8198-4739-BB62-D717E9B7078F}"/>
    <dgm:cxn modelId="{50FA60A6-5627-4668-B751-492822AEB8B0}" srcId="{25E275B7-4791-490B-A33E-07E7C41A822F}" destId="{5DB791F1-C595-4011-A47E-859CF3E58BAE}" srcOrd="1" destOrd="0" parTransId="{E1865944-4966-4FB1-ABCB-F19363CAC467}" sibTransId="{AF2C97E3-1ECA-4366-8A53-E5AC80395CA3}"/>
    <dgm:cxn modelId="{06DAC258-9442-444A-AA25-92A354802A65}" srcId="{25E275B7-4791-490B-A33E-07E7C41A822F}" destId="{72DFE6DF-8EA9-4BE5-A18C-28F3FE85B8C1}" srcOrd="0" destOrd="0" parTransId="{B2327A21-BF55-4417-B9BF-F2123B6FA4BF}" sibTransId="{4F2E8E26-A0C1-4897-A670-752DEA0759ED}"/>
    <dgm:cxn modelId="{5A94A735-9B78-43A7-B561-CF2F5A533173}" type="presOf" srcId="{F67CE782-8169-4068-A41F-74876420F780}" destId="{49AEC078-B7DD-43D2-8D52-1277628F4BDC}" srcOrd="0" destOrd="0" presId="urn:microsoft.com/office/officeart/2005/8/layout/radial6"/>
    <dgm:cxn modelId="{CAEF8B2B-1771-4D21-B9C0-85334B45E5F2}" type="presOf" srcId="{4F2E8E26-A0C1-4897-A670-752DEA0759ED}" destId="{F9F64821-E7C1-4F2E-A5C3-AAEAA5369E3A}" srcOrd="0" destOrd="0" presId="urn:microsoft.com/office/officeart/2005/8/layout/radial6"/>
    <dgm:cxn modelId="{D877B571-816C-49A3-A007-5634C9EE2089}" srcId="{25E275B7-4791-490B-A33E-07E7C41A822F}" destId="{F67CE782-8169-4068-A41F-74876420F780}" srcOrd="2" destOrd="0" parTransId="{13D8E63A-B8BF-40E7-9AF2-0C7BE3D51E7E}" sibTransId="{9B7A136F-AB38-4A6F-B34F-4CDD78A08267}"/>
    <dgm:cxn modelId="{BAF18345-FAAB-49C8-96CD-22AD685CF525}" type="presOf" srcId="{5DB791F1-C595-4011-A47E-859CF3E58BAE}" destId="{3256C0E5-441E-4273-92D6-299D1B48D0F4}" srcOrd="0" destOrd="0" presId="urn:microsoft.com/office/officeart/2005/8/layout/radial6"/>
    <dgm:cxn modelId="{0A3F2E4E-A699-4EFE-91CC-5DCC927E40BF}" type="presOf" srcId="{9B7A136F-AB38-4A6F-B34F-4CDD78A08267}" destId="{C54D3D27-D8EE-4F4E-A847-8001E768E17E}" srcOrd="0" destOrd="0" presId="urn:microsoft.com/office/officeart/2005/8/layout/radial6"/>
    <dgm:cxn modelId="{FB637BAA-D0FA-4B16-988B-1312B6C2D437}" type="presOf" srcId="{25E275B7-4791-490B-A33E-07E7C41A822F}" destId="{6BB71543-4205-415B-B826-22A854194D84}" srcOrd="0" destOrd="0" presId="urn:microsoft.com/office/officeart/2005/8/layout/radial6"/>
    <dgm:cxn modelId="{67EB9AB7-E3C0-480C-B8B5-926F41C9A20A}" type="presOf" srcId="{CE1BD25E-1EB8-43FE-B6E3-08B30B076B35}" destId="{9480C168-568D-4988-BC9F-31FB6C6ACC4C}" srcOrd="0" destOrd="0" presId="urn:microsoft.com/office/officeart/2005/8/layout/radial6"/>
    <dgm:cxn modelId="{60A80A77-DD73-43AD-B9D5-FDF31849F051}" type="presOf" srcId="{500E89D5-8B86-4313-A8AA-24DFA30843D9}" destId="{163AA4F4-9E4E-4A06-B324-AD2602CF84A4}" srcOrd="0" destOrd="0" presId="urn:microsoft.com/office/officeart/2005/8/layout/radial6"/>
    <dgm:cxn modelId="{9AE9ACF1-0F64-4079-8DB1-71F593BABB52}" type="presParOf" srcId="{2F151EEC-6F1F-422E-9913-EF75241D3A83}" destId="{6BB71543-4205-415B-B826-22A854194D84}" srcOrd="0" destOrd="0" presId="urn:microsoft.com/office/officeart/2005/8/layout/radial6"/>
    <dgm:cxn modelId="{581AF876-1A61-492D-896F-D85E94CD2400}" type="presParOf" srcId="{2F151EEC-6F1F-422E-9913-EF75241D3A83}" destId="{0195CB5D-6810-4612-8C82-F97DDD1D3382}" srcOrd="1" destOrd="0" presId="urn:microsoft.com/office/officeart/2005/8/layout/radial6"/>
    <dgm:cxn modelId="{9AD8FDD9-7138-49C8-9586-2625784114CF}" type="presParOf" srcId="{2F151EEC-6F1F-422E-9913-EF75241D3A83}" destId="{907F4B58-32DC-4AE2-BED0-71C75B46B636}" srcOrd="2" destOrd="0" presId="urn:microsoft.com/office/officeart/2005/8/layout/radial6"/>
    <dgm:cxn modelId="{88F94D26-CDB7-4FE9-973D-A839ED0AC06D}" type="presParOf" srcId="{2F151EEC-6F1F-422E-9913-EF75241D3A83}" destId="{F9F64821-E7C1-4F2E-A5C3-AAEAA5369E3A}" srcOrd="3" destOrd="0" presId="urn:microsoft.com/office/officeart/2005/8/layout/radial6"/>
    <dgm:cxn modelId="{F8159509-65EB-4D20-9AA0-D3757CC8D796}" type="presParOf" srcId="{2F151EEC-6F1F-422E-9913-EF75241D3A83}" destId="{3256C0E5-441E-4273-92D6-299D1B48D0F4}" srcOrd="4" destOrd="0" presId="urn:microsoft.com/office/officeart/2005/8/layout/radial6"/>
    <dgm:cxn modelId="{1F9D1F52-C2A1-4B0E-BE6F-6A6BD2D641B7}" type="presParOf" srcId="{2F151EEC-6F1F-422E-9913-EF75241D3A83}" destId="{665F3D9E-E0ED-4315-B739-060085266870}" srcOrd="5" destOrd="0" presId="urn:microsoft.com/office/officeart/2005/8/layout/radial6"/>
    <dgm:cxn modelId="{E544F7E7-EFA1-41D2-B75A-314D618D577F}" type="presParOf" srcId="{2F151EEC-6F1F-422E-9913-EF75241D3A83}" destId="{3FD7CCC5-FC7C-4F86-A476-04F08DCE57B9}" srcOrd="6" destOrd="0" presId="urn:microsoft.com/office/officeart/2005/8/layout/radial6"/>
    <dgm:cxn modelId="{4BB951B9-DCF0-4F1B-B90D-B9B147FD2560}" type="presParOf" srcId="{2F151EEC-6F1F-422E-9913-EF75241D3A83}" destId="{49AEC078-B7DD-43D2-8D52-1277628F4BDC}" srcOrd="7" destOrd="0" presId="urn:microsoft.com/office/officeart/2005/8/layout/radial6"/>
    <dgm:cxn modelId="{DB378E42-C3B3-43FD-AC5E-A8D21BA74BC6}" type="presParOf" srcId="{2F151EEC-6F1F-422E-9913-EF75241D3A83}" destId="{FBD75783-B262-4409-828E-6FEAFEAF61D8}" srcOrd="8" destOrd="0" presId="urn:microsoft.com/office/officeart/2005/8/layout/radial6"/>
    <dgm:cxn modelId="{D850D5E7-A38C-49E9-A0D9-978AFA0F4025}" type="presParOf" srcId="{2F151EEC-6F1F-422E-9913-EF75241D3A83}" destId="{C54D3D27-D8EE-4F4E-A847-8001E768E17E}" srcOrd="9" destOrd="0" presId="urn:microsoft.com/office/officeart/2005/8/layout/radial6"/>
    <dgm:cxn modelId="{9445060E-EC38-4D04-BDF7-98C98C903DAE}" type="presParOf" srcId="{2F151EEC-6F1F-422E-9913-EF75241D3A83}" destId="{163AA4F4-9E4E-4A06-B324-AD2602CF84A4}" srcOrd="10" destOrd="0" presId="urn:microsoft.com/office/officeart/2005/8/layout/radial6"/>
    <dgm:cxn modelId="{550E41F5-9207-43EC-8EBD-C77B09DC2840}" type="presParOf" srcId="{2F151EEC-6F1F-422E-9913-EF75241D3A83}" destId="{CBFFF22C-B43B-46AA-AF83-C2F67BA7C054}" srcOrd="11" destOrd="0" presId="urn:microsoft.com/office/officeart/2005/8/layout/radial6"/>
    <dgm:cxn modelId="{2EF4055C-6AD5-4472-A28E-1871BD4FFECF}" type="presParOf" srcId="{2F151EEC-6F1F-422E-9913-EF75241D3A83}" destId="{9480C168-568D-4988-BC9F-31FB6C6ACC4C}" srcOrd="12" destOrd="0" presId="urn:microsoft.com/office/officeart/2005/8/layout/radial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C22DD-5DE2-4C37-A445-5AD168FD9003}" type="datetimeFigureOut">
              <a:rPr lang="ru-RU" smtClean="0"/>
              <a:pPr/>
              <a:t>03.01.2014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BA9B-5F80-4330-A16F-9A9F876CD1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BA9B-5F80-4330-A16F-9A9F876CD1C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BA9B-5F80-4330-A16F-9A9F876CD1C1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14600"/>
            <a:ext cx="3810000" cy="10668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505200"/>
            <a:ext cx="3810000" cy="533400"/>
          </a:xfrm>
        </p:spPr>
        <p:txBody>
          <a:bodyPr/>
          <a:lstStyle>
            <a:lvl1pPr marL="0" indent="0">
              <a:buFontTx/>
              <a:buNone/>
              <a:defRPr sz="1600" b="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16F4079-7732-4011-9EEF-4DF496C2C4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287FCE-EE13-46FC-BD6B-F3A3E57C60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34250" y="533400"/>
            <a:ext cx="18097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5000" y="533400"/>
            <a:ext cx="527685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1189D-0C7B-40FE-A80D-B509356FA2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ACB13-0CF1-4104-BACF-35D286435A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9081D-70EB-4DF7-8E30-7CC5181025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05000" y="1447800"/>
            <a:ext cx="3429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86400" y="1447800"/>
            <a:ext cx="3429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D12F9-8701-4842-A458-C6BAEAF827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74933C-9140-4E8B-A9F0-F49097F5F5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743A0-62E6-48C3-80C9-6987D8FE0F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4E576-96BF-4BD5-87F7-E96094A20D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A4814-DEE6-4A5E-886B-A94C2B9A1A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43019-49AB-48CF-8722-7646EDAEFA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533400"/>
            <a:ext cx="7239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447800"/>
            <a:ext cx="7010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311B5AA-8B8F-438F-9B39-BEC9315BF28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B201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B201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B201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B201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B201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B201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B201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B201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B201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5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+mj-lt"/>
              </a:rPr>
              <a:t>Введение в Полоцковедение</a:t>
            </a:r>
          </a:p>
          <a:p>
            <a:pPr algn="ctr"/>
            <a:r>
              <a:rPr lang="ru-RU" sz="2400" b="1" dirty="0" smtClean="0">
                <a:solidFill>
                  <a:srgbClr val="003300"/>
                </a:solidFill>
                <a:latin typeface="+mj-lt"/>
              </a:rPr>
              <a:t>4 класс</a:t>
            </a:r>
            <a:endParaRPr lang="en-US" sz="2400" b="1" dirty="0">
              <a:solidFill>
                <a:srgbClr val="003300"/>
              </a:solidFill>
              <a:latin typeface="+mj-lt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1000108"/>
            <a:ext cx="5857884" cy="2581292"/>
          </a:xfrm>
          <a:effectLst>
            <a:outerShdw blurRad="50800" dist="38100" dir="2700000" algn="tl" rotWithShape="0">
              <a:srgbClr val="00B050">
                <a:alpha val="40000"/>
              </a:srgbClr>
            </a:outerShdw>
          </a:effectLst>
        </p:spPr>
        <p:txBody>
          <a:bodyPr/>
          <a:lstStyle/>
          <a:p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batDi" pitchFamily="66" charset="0"/>
              </a:rPr>
              <a:t>Знаменитые </a:t>
            </a: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batDi" pitchFamily="66" charset="0"/>
              </a:rPr>
              <a:t>современники </a:t>
            </a: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batDi" pitchFamily="66" charset="0"/>
              </a:rPr>
              <a:t>Полоцка</a:t>
            </a:r>
            <a:r>
              <a:rPr lang="ru-RU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batDi" pitchFamily="66" charset="0"/>
              </a:rPr>
              <a:t> 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batDi" pitchFamily="66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419725"/>
            <a:ext cx="9143999" cy="143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Писатель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4400" b="1" dirty="0" smtClean="0"/>
              <a:t>Алесь Савицкий</a:t>
            </a:r>
            <a:endParaRPr lang="ru-RU" sz="4400" b="1" dirty="0"/>
          </a:p>
        </p:txBody>
      </p:sp>
      <p:pic>
        <p:nvPicPr>
          <p:cNvPr id="5" name="Содержимое 4" descr="Алесь савицкий.jpg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214422"/>
            <a:ext cx="3571900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r_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29190" y="5357826"/>
            <a:ext cx="2143140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DC23679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72330" y="5357826"/>
            <a:ext cx="1928826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mi_bel_20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14744" y="5357826"/>
            <a:ext cx="1214446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>
          <a:xfrm>
            <a:off x="4143372" y="1285860"/>
            <a:ext cx="4772028" cy="3929090"/>
          </a:xfrm>
        </p:spPr>
        <p:txBody>
          <a:bodyPr/>
          <a:lstStyle/>
          <a:p>
            <a:pPr>
              <a:buNone/>
            </a:pPr>
            <a:r>
              <a:rPr lang="ru-RU" sz="2000" dirty="0">
                <a:latin typeface="ArbatDi" pitchFamily="66" charset="0"/>
              </a:rPr>
              <a:t>Остро звенит его топор,</a:t>
            </a:r>
          </a:p>
          <a:p>
            <a:pPr>
              <a:buNone/>
            </a:pPr>
            <a:r>
              <a:rPr lang="ru-RU" sz="2000" dirty="0">
                <a:latin typeface="ArbatDi" pitchFamily="66" charset="0"/>
              </a:rPr>
              <a:t>Врубаясь в комли сухостоя.</a:t>
            </a:r>
          </a:p>
          <a:p>
            <a:pPr>
              <a:buNone/>
            </a:pPr>
            <a:r>
              <a:rPr lang="ru-RU" sz="2000" dirty="0">
                <a:latin typeface="ArbatDi" pitchFamily="66" charset="0"/>
              </a:rPr>
              <a:t>В ненастье дело непростое</a:t>
            </a:r>
          </a:p>
          <a:p>
            <a:pPr>
              <a:buNone/>
            </a:pPr>
            <a:r>
              <a:rPr lang="ru-RU" sz="2000" dirty="0">
                <a:latin typeface="ArbatDi" pitchFamily="66" charset="0"/>
              </a:rPr>
              <a:t>Разжечь живительный костер.</a:t>
            </a:r>
          </a:p>
          <a:p>
            <a:pPr>
              <a:buNone/>
            </a:pPr>
            <a:r>
              <a:rPr lang="ru-RU" sz="2000" dirty="0">
                <a:latin typeface="ArbatDi" pitchFamily="66" charset="0"/>
              </a:rPr>
              <a:t> </a:t>
            </a:r>
            <a:endParaRPr lang="ru-RU" sz="2000" dirty="0" smtClean="0">
              <a:latin typeface="ArbatDi" pitchFamily="66" charset="0"/>
            </a:endParaRPr>
          </a:p>
          <a:p>
            <a:pPr>
              <a:buNone/>
            </a:pPr>
            <a:r>
              <a:rPr lang="ru-RU" sz="2000" dirty="0" smtClean="0">
                <a:latin typeface="ArbatDi" pitchFamily="66" charset="0"/>
              </a:rPr>
              <a:t>Но </a:t>
            </a:r>
            <a:r>
              <a:rPr lang="ru-RU" sz="2000" dirty="0">
                <a:latin typeface="ArbatDi" pitchFamily="66" charset="0"/>
              </a:rPr>
              <a:t>Божий дар </a:t>
            </a:r>
            <a:r>
              <a:rPr lang="ru-RU" sz="2000" dirty="0" smtClean="0">
                <a:latin typeface="ArbatDi" pitchFamily="66" charset="0"/>
              </a:rPr>
              <a:t>неугасим.</a:t>
            </a:r>
          </a:p>
          <a:p>
            <a:pPr>
              <a:buNone/>
            </a:pPr>
            <a:r>
              <a:rPr lang="ru-RU" sz="2000" dirty="0" smtClean="0">
                <a:latin typeface="ArbatDi" pitchFamily="66" charset="0"/>
              </a:rPr>
              <a:t>Он </a:t>
            </a:r>
            <a:r>
              <a:rPr lang="ru-RU" sz="2000" dirty="0">
                <a:latin typeface="ArbatDi" pitchFamily="66" charset="0"/>
              </a:rPr>
              <a:t>в голубых глазах лучился,</a:t>
            </a:r>
          </a:p>
          <a:p>
            <a:pPr>
              <a:buNone/>
            </a:pPr>
            <a:r>
              <a:rPr lang="ru-RU" sz="2000" dirty="0">
                <a:latin typeface="ArbatDi" pitchFamily="66" charset="0"/>
              </a:rPr>
              <a:t>С ним жечь костры Алесь учился</a:t>
            </a:r>
          </a:p>
          <a:p>
            <a:pPr>
              <a:buNone/>
            </a:pPr>
            <a:r>
              <a:rPr lang="ru-RU" sz="2000" dirty="0">
                <a:latin typeface="ArbatDi" pitchFamily="66" charset="0"/>
              </a:rPr>
              <a:t>В метелях партизанских зим.</a:t>
            </a:r>
          </a:p>
          <a:p>
            <a:pPr>
              <a:buNone/>
            </a:pPr>
            <a:r>
              <a:rPr lang="ru-RU" sz="1800" dirty="0" smtClean="0">
                <a:latin typeface="ArbatDi" pitchFamily="66" charset="0"/>
              </a:rPr>
              <a:t>           </a:t>
            </a:r>
            <a:r>
              <a:rPr lang="ru-RU" sz="1800" dirty="0" err="1" smtClean="0">
                <a:latin typeface="ArbatDi" pitchFamily="66" charset="0"/>
              </a:rPr>
              <a:t>Бронислав</a:t>
            </a:r>
            <a:r>
              <a:rPr lang="ru-RU" sz="1800" smtClean="0">
                <a:latin typeface="ArbatDi" pitchFamily="66" charset="0"/>
              </a:rPr>
              <a:t>                                                            </a:t>
            </a:r>
            <a:r>
              <a:rPr lang="ru-RU" sz="1800" dirty="0" err="1" smtClean="0">
                <a:latin typeface="ArbatDi" pitchFamily="66" charset="0"/>
              </a:rPr>
              <a:t>Спринчанин</a:t>
            </a:r>
            <a:endParaRPr lang="ru-RU" sz="1800" dirty="0">
              <a:latin typeface="ArbatDi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821706">
            <a:off x="4812064" y="3710603"/>
            <a:ext cx="1682008" cy="226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60422">
            <a:off x="5807783" y="3554778"/>
            <a:ext cx="1696864" cy="234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/>
          <a:lstStyle/>
          <a:p>
            <a:r>
              <a:rPr lang="ru-RU" sz="3600" dirty="0" smtClean="0">
                <a:solidFill>
                  <a:schemeClr val="bg1"/>
                </a:solidFill>
              </a:rPr>
              <a:t>  </a:t>
            </a:r>
            <a:r>
              <a:rPr lang="ru-RU" sz="2800" b="1" dirty="0" smtClean="0">
                <a:solidFill>
                  <a:schemeClr val="bg1"/>
                </a:solidFill>
              </a:rPr>
              <a:t>Поэт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 Наум </a:t>
            </a:r>
            <a:r>
              <a:rPr lang="ru-RU" b="1" dirty="0" err="1" smtClean="0"/>
              <a:t>Гильперович</a:t>
            </a:r>
            <a:endParaRPr lang="ru-RU" b="1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357298"/>
            <a:ext cx="3857652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214290"/>
            <a:ext cx="3643338" cy="276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823598">
            <a:off x="6994920" y="3771577"/>
            <a:ext cx="1591051" cy="228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621508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batDi" pitchFamily="66" charset="0"/>
              </a:rPr>
              <a:t>Мой город, эта истина </a:t>
            </a:r>
            <a:r>
              <a:rPr lang="ru-RU" sz="2000" b="1" dirty="0" smtClean="0">
                <a:solidFill>
                  <a:schemeClr val="bg1"/>
                </a:solidFill>
                <a:latin typeface="ArbatDi" pitchFamily="66" charset="0"/>
              </a:rPr>
              <a:t>простая: пока </a:t>
            </a:r>
            <a:r>
              <a:rPr lang="ru-RU" sz="2000" b="1" dirty="0">
                <a:solidFill>
                  <a:schemeClr val="bg1"/>
                </a:solidFill>
                <a:latin typeface="ArbatDi" pitchFamily="66" charset="0"/>
              </a:rPr>
              <a:t>я жив, со мною будешь ты…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0128" y="4643446"/>
            <a:ext cx="2823871" cy="2214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Наши земляки на мировой спортивной арене.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14448" y="4500570"/>
            <a:ext cx="7429552" cy="1362075"/>
          </a:xfrm>
        </p:spPr>
        <p:txBody>
          <a:bodyPr/>
          <a:lstStyle/>
          <a:p>
            <a:r>
              <a:rPr lang="ru-RU" sz="3600" dirty="0" smtClean="0"/>
              <a:t> 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428728" y="3429000"/>
            <a:ext cx="7715272" cy="1143008"/>
          </a:xfrm>
        </p:spPr>
        <p:txBody>
          <a:bodyPr/>
          <a:lstStyle/>
          <a:p>
            <a:pPr algn="ctr"/>
            <a:r>
              <a:rPr lang="ru-RU" sz="4400" dirty="0" smtClean="0">
                <a:latin typeface="Book Antiqua" pitchFamily="18" charset="0"/>
              </a:rPr>
              <a:t>Наши земляки </a:t>
            </a:r>
          </a:p>
          <a:p>
            <a:pPr algn="ctr"/>
            <a:r>
              <a:rPr lang="ru-RU" sz="4400" dirty="0" smtClean="0">
                <a:latin typeface="Book Antiqua" pitchFamily="18" charset="0"/>
              </a:rPr>
              <a:t> на спортивной  арене</a:t>
            </a:r>
            <a:endParaRPr lang="ru-RU" sz="4400" dirty="0">
              <a:latin typeface="Book Antiqua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t="10000" b="13333"/>
          <a:stretch>
            <a:fillRect/>
          </a:stretch>
        </p:blipFill>
        <p:spPr bwMode="auto">
          <a:xfrm>
            <a:off x="142844" y="642918"/>
            <a:ext cx="185738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enis_La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43108" y="642918"/>
            <a:ext cx="2143140" cy="214314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642918"/>
            <a:ext cx="2071702" cy="210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7706" y="4643446"/>
            <a:ext cx="3087356" cy="2214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4659926"/>
            <a:ext cx="3071834" cy="2198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642919"/>
            <a:ext cx="235745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642918"/>
            <a:ext cx="8929718" cy="857256"/>
          </a:xfrm>
        </p:spPr>
        <p:txBody>
          <a:bodyPr/>
          <a:lstStyle/>
          <a:p>
            <a:r>
              <a:rPr lang="ru-RU" sz="3600" b="1" dirty="0"/>
              <a:t>Архиепископ Полоцкий и </a:t>
            </a:r>
            <a:r>
              <a:rPr lang="ru-RU" sz="3600" b="1" dirty="0" err="1"/>
              <a:t>Глубокский</a:t>
            </a:r>
            <a:r>
              <a:rPr lang="ru-RU" sz="3600" b="1" dirty="0"/>
              <a:t> Феодосий</a:t>
            </a:r>
            <a:endParaRPr lang="ru-RU" sz="3600" dirty="0"/>
          </a:p>
        </p:txBody>
      </p:sp>
      <p:pic>
        <p:nvPicPr>
          <p:cNvPr id="4" name="Рисунок 3" descr="00318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158" y="1714488"/>
            <a:ext cx="2857520" cy="4357718"/>
          </a:xfrm>
          <a:prstGeom prst="rect">
            <a:avLst/>
          </a:prstGeom>
        </p:spPr>
      </p:pic>
      <p:pic>
        <p:nvPicPr>
          <p:cNvPr id="5" name="Содержимое 4" descr="gl_m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86116" y="1285860"/>
            <a:ext cx="2786082" cy="1643074"/>
          </a:xfrm>
          <a:prstGeom prst="rect">
            <a:avLst/>
          </a:prstGeom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071810"/>
            <a:ext cx="4214842" cy="29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285860"/>
            <a:ext cx="276225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8070" y="4167188"/>
            <a:ext cx="2385930" cy="26908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1285860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Почётный житель г.Полоцка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Точило </a:t>
            </a:r>
            <a:r>
              <a:rPr lang="ru-RU" b="1" dirty="0"/>
              <a:t>Владимир Степанович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6286520"/>
            <a:ext cx="9001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batDi" pitchFamily="66" charset="0"/>
              </a:rPr>
              <a:t>“</a:t>
            </a:r>
            <a:r>
              <a:rPr lang="ru-RU" b="1" dirty="0">
                <a:solidFill>
                  <a:schemeClr val="bg1"/>
                </a:solidFill>
                <a:latin typeface="ArbatDi" pitchFamily="66" charset="0"/>
              </a:rPr>
              <a:t>Сделаю для города все, что могу. Не пожалею сил для восстановления…”</a:t>
            </a:r>
          </a:p>
        </p:txBody>
      </p:sp>
      <p:pic>
        <p:nvPicPr>
          <p:cNvPr id="4" name="Рисунок 3" descr="tochilo_001b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20" y="1285860"/>
            <a:ext cx="3357586" cy="4786346"/>
          </a:xfrm>
          <a:prstGeom prst="rect">
            <a:avLst/>
          </a:prstGeom>
        </p:spPr>
      </p:pic>
      <p:pic>
        <p:nvPicPr>
          <p:cNvPr id="5" name="Рисунок 4" descr="жизнь-требует-динамики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00496" y="1142984"/>
            <a:ext cx="4357718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7699" y="3786190"/>
            <a:ext cx="200770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3786190"/>
            <a:ext cx="226218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142852"/>
          <a:ext cx="9144000" cy="6572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905000" y="428604"/>
            <a:ext cx="4024322" cy="1047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447800"/>
            <a:ext cx="4714876" cy="4767282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/>
              <a:t>    </a:t>
            </a:r>
            <a:r>
              <a:rPr lang="ru-RU" sz="2000" i="1" dirty="0" smtClean="0"/>
              <a:t>Мы уйдем, здесь бессмертных нет,</a:t>
            </a:r>
            <a:br>
              <a:rPr lang="ru-RU" sz="2000" i="1" dirty="0" smtClean="0"/>
            </a:br>
            <a:r>
              <a:rPr lang="ru-RU" sz="2000" i="1" dirty="0" smtClean="0"/>
              <a:t>Но продолжится жизнь, и не будем</a:t>
            </a:r>
            <a:br>
              <a:rPr lang="ru-RU" sz="2000" i="1" dirty="0" smtClean="0"/>
            </a:br>
            <a:r>
              <a:rPr lang="ru-RU" sz="2000" i="1" dirty="0" smtClean="0"/>
              <a:t>Сокрушаться. Останется свет,</a:t>
            </a:r>
            <a:br>
              <a:rPr lang="ru-RU" sz="2000" i="1" dirty="0" smtClean="0"/>
            </a:br>
            <a:r>
              <a:rPr lang="ru-RU" sz="2000" i="1" dirty="0" smtClean="0"/>
              <a:t>Свет души, да поможет он людям.</a:t>
            </a:r>
          </a:p>
          <a:p>
            <a:pPr>
              <a:buNone/>
            </a:pPr>
            <a:endParaRPr lang="ru-RU" sz="3600" i="1" dirty="0" smtClean="0"/>
          </a:p>
          <a:p>
            <a:pPr>
              <a:buNone/>
            </a:pPr>
            <a:r>
              <a:rPr lang="ru-RU" sz="3600" i="1" dirty="0" smtClean="0"/>
              <a:t>   </a:t>
            </a:r>
            <a:r>
              <a:rPr lang="ru-RU" sz="4400" i="1" dirty="0" smtClean="0">
                <a:latin typeface="+mj-lt"/>
              </a:rPr>
              <a:t>Надежда Ермак</a:t>
            </a:r>
            <a:endParaRPr lang="ru-RU" sz="4400" dirty="0" smtClean="0">
              <a:latin typeface="+mj-lt"/>
            </a:endParaRPr>
          </a:p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407196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85729"/>
            <a:ext cx="4357718" cy="2143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7752" y="1447800"/>
            <a:ext cx="4057648" cy="4343400"/>
          </a:xfrm>
        </p:spPr>
        <p:txBody>
          <a:bodyPr/>
          <a:lstStyle/>
          <a:p>
            <a:pPr algn="ctr">
              <a:buNone/>
            </a:pPr>
            <a:r>
              <a:rPr lang="ru-RU" sz="6600" i="1" dirty="0" smtClean="0"/>
              <a:t>Юрий</a:t>
            </a:r>
          </a:p>
          <a:p>
            <a:pPr algn="ctr">
              <a:buNone/>
            </a:pPr>
            <a:r>
              <a:rPr lang="ru-RU" sz="6600" i="1" dirty="0" err="1" smtClean="0"/>
              <a:t>Тарич</a:t>
            </a:r>
            <a:endParaRPr lang="ru-RU" sz="6600" i="1" dirty="0" smtClean="0"/>
          </a:p>
          <a:p>
            <a:pPr algn="ctr">
              <a:buNone/>
            </a:pPr>
            <a:r>
              <a:rPr lang="ru-RU" sz="2400" dirty="0" smtClean="0"/>
              <a:t>1885-1967</a:t>
            </a:r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r>
              <a:rPr lang="ru-RU" sz="2400" i="1" dirty="0" smtClean="0">
                <a:latin typeface="+mj-lt"/>
              </a:rPr>
              <a:t>Кинорежиссёр</a:t>
            </a:r>
          </a:p>
          <a:p>
            <a:pPr algn="ctr">
              <a:buNone/>
            </a:pPr>
            <a:endParaRPr lang="ru-RU" sz="6600" i="1" dirty="0" smtClean="0"/>
          </a:p>
          <a:p>
            <a:pPr algn="ctr">
              <a:buNone/>
            </a:pPr>
            <a:endParaRPr lang="ru-RU" sz="2000" i="1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4357718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1885-1967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786842" cy="800120"/>
          </a:xfrm>
        </p:spPr>
        <p:txBody>
          <a:bodyPr/>
          <a:lstStyle/>
          <a:p>
            <a:r>
              <a:rPr lang="ru-RU" sz="3600" b="1" dirty="0" smtClean="0"/>
              <a:t>Владимир Орлов       Наум </a:t>
            </a:r>
            <a:r>
              <a:rPr lang="ru-RU" sz="3600" b="1" dirty="0" err="1" smtClean="0"/>
              <a:t>Гальперович</a:t>
            </a:r>
            <a:endParaRPr lang="ru-RU" sz="3600" b="1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3857652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428736"/>
            <a:ext cx="4143404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/>
          <a:lstStyle/>
          <a:p>
            <a:r>
              <a:rPr lang="ru-RU" sz="2800" b="1" dirty="0">
                <a:solidFill>
                  <a:schemeClr val="bg1"/>
                </a:solidFill>
              </a:rPr>
              <a:t>Древний Полоцк –</a:t>
            </a:r>
            <a:r>
              <a:rPr lang="ru-RU" sz="2800" b="1" dirty="0"/>
              <a:t>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400" b="1" dirty="0" smtClean="0"/>
              <a:t>это </a:t>
            </a:r>
            <a:r>
              <a:rPr lang="ru-RU" sz="2400" b="1" dirty="0"/>
              <a:t>настоящий кладезь белорусской истории и культуры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t="7015" b="38266"/>
          <a:stretch>
            <a:fillRect/>
          </a:stretch>
        </p:blipFill>
        <p:spPr bwMode="auto">
          <a:xfrm>
            <a:off x="0" y="5500702"/>
            <a:ext cx="9144000" cy="150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3364" y="1071546"/>
            <a:ext cx="2906354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464695"/>
            <a:ext cx="2714644" cy="1928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071546"/>
            <a:ext cx="285752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429000"/>
            <a:ext cx="2857520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1500174"/>
            <a:ext cx="4357718" cy="3595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0"/>
            <a:ext cx="2714612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533400"/>
            <a:ext cx="666736" cy="838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71736" y="714356"/>
            <a:ext cx="3714776" cy="5076844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+mj-lt"/>
              </a:rPr>
              <a:t>     </a:t>
            </a:r>
            <a:r>
              <a:rPr lang="ru-RU" dirty="0" smtClean="0">
                <a:latin typeface="ArbatDi" pitchFamily="66" charset="0"/>
              </a:rPr>
              <a:t>Блестят </a:t>
            </a:r>
            <a:r>
              <a:rPr lang="ru-RU" dirty="0">
                <a:latin typeface="ArbatDi" pitchFamily="66" charset="0"/>
              </a:rPr>
              <a:t>церквушки белой купола —</a:t>
            </a:r>
            <a:br>
              <a:rPr lang="ru-RU" dirty="0">
                <a:latin typeface="ArbatDi" pitchFamily="66" charset="0"/>
              </a:rPr>
            </a:br>
            <a:r>
              <a:rPr lang="ru-RU" dirty="0">
                <a:latin typeface="ArbatDi" pitchFamily="66" charset="0"/>
              </a:rPr>
              <a:t>Мой уголок, до мелочей знакомый,</a:t>
            </a:r>
            <a:br>
              <a:rPr lang="ru-RU" dirty="0">
                <a:latin typeface="ArbatDi" pitchFamily="66" charset="0"/>
              </a:rPr>
            </a:br>
            <a:r>
              <a:rPr lang="ru-RU" dirty="0">
                <a:latin typeface="ArbatDi" pitchFamily="66" charset="0"/>
              </a:rPr>
              <a:t>И здесь, Двиной и памятью </a:t>
            </a:r>
            <a:r>
              <a:rPr lang="ru-RU" dirty="0" err="1">
                <a:latin typeface="ArbatDi" pitchFamily="66" charset="0"/>
              </a:rPr>
              <a:t>влекомый</a:t>
            </a:r>
            <a:r>
              <a:rPr lang="ru-RU" dirty="0">
                <a:latin typeface="ArbatDi" pitchFamily="66" charset="0"/>
              </a:rPr>
              <a:t>,</a:t>
            </a:r>
            <a:br>
              <a:rPr lang="ru-RU" dirty="0">
                <a:latin typeface="ArbatDi" pitchFamily="66" charset="0"/>
              </a:rPr>
            </a:br>
            <a:r>
              <a:rPr lang="ru-RU" dirty="0">
                <a:latin typeface="ArbatDi" pitchFamily="66" charset="0"/>
              </a:rPr>
              <a:t>Я — навсегда, куда б дорога ни </a:t>
            </a:r>
            <a:r>
              <a:rPr lang="ru-RU" dirty="0" smtClean="0">
                <a:latin typeface="ArbatDi" pitchFamily="66" charset="0"/>
              </a:rPr>
              <a:t>вела…</a:t>
            </a:r>
          </a:p>
          <a:p>
            <a:pPr algn="r">
              <a:buNone/>
            </a:pPr>
            <a:r>
              <a:rPr lang="ru-RU" dirty="0" smtClean="0">
                <a:latin typeface="+mj-lt"/>
              </a:rPr>
              <a:t>                                         </a:t>
            </a:r>
            <a:r>
              <a:rPr lang="ru-RU" b="0" dirty="0" smtClean="0">
                <a:latin typeface="ArbatDi" pitchFamily="66" charset="0"/>
              </a:rPr>
              <a:t>Наум</a:t>
            </a:r>
          </a:p>
          <a:p>
            <a:pPr algn="r">
              <a:buNone/>
            </a:pPr>
            <a:r>
              <a:rPr lang="ru-RU" b="0" dirty="0" smtClean="0">
                <a:latin typeface="ArbatDi" pitchFamily="66" charset="0"/>
              </a:rPr>
              <a:t>     </a:t>
            </a:r>
            <a:r>
              <a:rPr lang="ru-RU" b="0" dirty="0" err="1" smtClean="0">
                <a:latin typeface="ArbatDi" pitchFamily="66" charset="0"/>
              </a:rPr>
              <a:t>Гильперович</a:t>
            </a:r>
            <a:endParaRPr lang="en-US" b="0" dirty="0">
              <a:latin typeface="ArbatDi" pitchFamily="66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290"/>
            <a:ext cx="278608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6990" y="3571852"/>
            <a:ext cx="266701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888168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714356"/>
            <a:ext cx="2071215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642918"/>
            <a:ext cx="202019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4008" y="714356"/>
            <a:ext cx="1959992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42918"/>
            <a:ext cx="31432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+mj-lt"/>
              </a:rPr>
              <a:t>"Мудрости свет</a:t>
            </a:r>
          </a:p>
          <a:p>
            <a:r>
              <a:rPr lang="ru-RU" sz="2400" b="1" dirty="0" smtClean="0">
                <a:latin typeface="+mj-lt"/>
              </a:rPr>
              <a:t> изучал я по книгам славянским, </a:t>
            </a:r>
          </a:p>
          <a:p>
            <a:r>
              <a:rPr lang="ru-RU" sz="2400" b="1" dirty="0" smtClean="0">
                <a:latin typeface="+mj-lt"/>
              </a:rPr>
              <a:t>Древним и новым, кириллицей </a:t>
            </a:r>
          </a:p>
          <a:p>
            <a:r>
              <a:rPr lang="ru-RU" sz="2400" b="1" dirty="0" smtClean="0">
                <a:latin typeface="+mj-lt"/>
              </a:rPr>
              <a:t>писаных вязкой»</a:t>
            </a:r>
          </a:p>
          <a:p>
            <a:endParaRPr lang="ru-RU" sz="2400" b="1" dirty="0" smtClean="0">
              <a:latin typeface="+mj-lt"/>
            </a:endParaRPr>
          </a:p>
          <a:p>
            <a:pPr algn="r"/>
            <a:r>
              <a:rPr lang="ru-RU" sz="2400" b="1" dirty="0" smtClean="0">
                <a:latin typeface="+mj-lt"/>
              </a:rPr>
              <a:t>Николай  </a:t>
            </a:r>
            <a:r>
              <a:rPr lang="ru-RU" sz="2400" b="1" dirty="0" err="1" smtClean="0">
                <a:latin typeface="+mj-lt"/>
              </a:rPr>
              <a:t>Гусовский</a:t>
            </a:r>
            <a:endParaRPr lang="ru-RU" sz="2400" b="1" dirty="0"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143380"/>
            <a:ext cx="2000264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071942"/>
            <a:ext cx="2286016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 cstate="print"/>
          <a:srcRect l="51834"/>
          <a:stretch>
            <a:fillRect/>
          </a:stretch>
        </p:blipFill>
        <p:spPr bwMode="auto">
          <a:xfrm>
            <a:off x="5000628" y="4143380"/>
            <a:ext cx="1999045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2330" y="4143380"/>
            <a:ext cx="207167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785926"/>
            <a:ext cx="2857520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2857500" cy="3990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571744"/>
            <a:ext cx="2857488" cy="3795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00430" y="533400"/>
            <a:ext cx="5214974" cy="838200"/>
          </a:xfrm>
        </p:spPr>
        <p:txBody>
          <a:bodyPr/>
          <a:lstStyle/>
          <a:p>
            <a:r>
              <a:rPr lang="ru-RU" b="1" dirty="0" smtClean="0">
                <a:latin typeface="ArbatDi" pitchFamily="66" charset="0"/>
              </a:rPr>
              <a:t>Памяти павших…</a:t>
            </a:r>
            <a:endParaRPr lang="ru-RU" b="1" dirty="0">
              <a:latin typeface="ArbatD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85728"/>
            <a:ext cx="4572000" cy="6165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2795429" cy="185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1" y="1643050"/>
            <a:ext cx="2678925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143248"/>
            <a:ext cx="2714644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4550" y="4857760"/>
            <a:ext cx="3000360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66503" y="5500702"/>
            <a:ext cx="2077497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  <a:latin typeface="Book Antiqua" pitchFamily="18" charset="0"/>
              </a:rPr>
              <a:t>Заслуженный деятель искусств </a:t>
            </a:r>
            <a:r>
              <a:rPr lang="ru-RU" sz="2400" b="1" dirty="0" smtClean="0">
                <a:solidFill>
                  <a:schemeClr val="bg1"/>
                </a:solidFill>
                <a:latin typeface="Book Antiqua" pitchFamily="18" charset="0"/>
              </a:rPr>
              <a:t>Беларуси</a:t>
            </a:r>
            <a:br>
              <a:rPr lang="ru-RU" sz="2400" b="1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Нинель </a:t>
            </a:r>
            <a:r>
              <a:rPr lang="ru-RU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Счастная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Рисунок 5" descr="342x298_001.jpgсЧАСТНАЯ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5852" y="1285860"/>
            <a:ext cx="3214710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N.Schastnaya.jpg"/>
          <p:cNvPicPr/>
          <p:nvPr/>
        </p:nvPicPr>
        <p:blipFill>
          <a:blip r:embed="rId4" cstate="print"/>
          <a:srcRect t="7500" r="14999"/>
          <a:stretch>
            <a:fillRect/>
          </a:stretch>
        </p:blipFill>
        <p:spPr>
          <a:xfrm>
            <a:off x="6715108" y="1285860"/>
            <a:ext cx="2428892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сЧАСТНАЯ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29124" y="3214686"/>
            <a:ext cx="3214710" cy="269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1652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29124" y="1357298"/>
            <a:ext cx="2571768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schastnaya2_jpg_4da2b409e4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15074" y="3786190"/>
            <a:ext cx="2786082" cy="2043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 cstate="print"/>
          <a:srcRect l="1656" t="2907" r="1655" b="55233"/>
          <a:stretch>
            <a:fillRect/>
          </a:stretch>
        </p:blipFill>
        <p:spPr bwMode="auto">
          <a:xfrm>
            <a:off x="3786182" y="0"/>
            <a:ext cx="5357818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62400" y="2143116"/>
            <a:ext cx="5181600" cy="2786082"/>
          </a:xfrm>
        </p:spPr>
        <p:txBody>
          <a:bodyPr/>
          <a:lstStyle/>
          <a:p>
            <a:pPr lvl="0"/>
            <a:r>
              <a:rPr lang="ru-RU" sz="5400" b="1" dirty="0">
                <a:solidFill>
                  <a:srgbClr val="FFFF00"/>
                </a:solidFill>
              </a:rPr>
              <a:t>Ксения </a:t>
            </a:r>
            <a:r>
              <a:rPr lang="ru-RU" sz="5400" b="1" dirty="0" smtClean="0">
                <a:solidFill>
                  <a:srgbClr val="FFFF00"/>
                </a:solidFill>
              </a:rPr>
              <a:t>Погорелая</a:t>
            </a:r>
            <a:r>
              <a:rPr lang="ru-RU" sz="4400" b="1" dirty="0" smtClean="0">
                <a:solidFill>
                  <a:srgbClr val="FFFF00"/>
                </a:solidFill>
              </a:rPr>
              <a:t/>
            </a:r>
            <a:br>
              <a:rPr lang="ru-RU" sz="4400" b="1" dirty="0" smtClean="0">
                <a:solidFill>
                  <a:srgbClr val="FFFF00"/>
                </a:solidFill>
              </a:rPr>
            </a:br>
            <a:r>
              <a:rPr lang="ru-RU" sz="3600" dirty="0" smtClean="0">
                <a:solidFill>
                  <a:srgbClr val="00B050"/>
                </a:solidFill>
              </a:rPr>
              <a:t>Органистка </a:t>
            </a:r>
            <a:br>
              <a:rPr lang="ru-RU" sz="3600" dirty="0" smtClean="0">
                <a:solidFill>
                  <a:srgbClr val="00B050"/>
                </a:solidFill>
              </a:rPr>
            </a:br>
            <a:r>
              <a:rPr lang="ru-RU" sz="3600" dirty="0" smtClean="0">
                <a:solidFill>
                  <a:srgbClr val="00B050"/>
                </a:solidFill>
              </a:rPr>
              <a:t>Концертного зала Софийского собора</a:t>
            </a:r>
            <a:endParaRPr lang="en-US" sz="3600" dirty="0">
              <a:solidFill>
                <a:srgbClr val="00B050"/>
              </a:solidFill>
            </a:endParaRPr>
          </a:p>
        </p:txBody>
      </p:sp>
      <p:pic>
        <p:nvPicPr>
          <p:cNvPr id="6" name="Рисунок 5" descr="CRW_630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714356"/>
            <a:ext cx="3786182" cy="5500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5857893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+mj-lt"/>
              </a:rPr>
              <a:t>                              За успехи в концертной и педагогической деятельности</a:t>
            </a:r>
            <a:r>
              <a:rPr lang="ru-RU" dirty="0" smtClean="0">
                <a:latin typeface="+mj-lt"/>
              </a:rPr>
              <a:t> </a:t>
            </a:r>
            <a:r>
              <a:rPr lang="ru-RU" b="1" dirty="0" smtClean="0">
                <a:latin typeface="+mj-lt"/>
              </a:rPr>
              <a:t>К. Погорелая</a:t>
            </a:r>
          </a:p>
          <a:p>
            <a:pPr algn="just"/>
            <a:r>
              <a:rPr lang="ru-RU" b="1" dirty="0" smtClean="0">
                <a:latin typeface="+mj-lt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награждена грамотами Полоцкого городского, Витебского областного управления культуры, грамотой         Полоцкого городского Совета Депутатов и грамотой Совета Министров Республики Беларусь.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00174"/>
            <a:ext cx="4323198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5720" y="1500174"/>
            <a:ext cx="435771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batDi" pitchFamily="66" charset="0"/>
              </a:rPr>
              <a:t>В 1999 году </a:t>
            </a:r>
            <a:r>
              <a:rPr lang="ru-RU" sz="2400" b="1" dirty="0" smtClean="0">
                <a:latin typeface="ArbatDi" pitchFamily="66" charset="0"/>
              </a:rPr>
              <a:t>она стала женщиной года Полоцка, а в 2003 году — «Женщиной года </a:t>
            </a:r>
            <a:r>
              <a:rPr lang="ru-RU" sz="2400" b="1" dirty="0" err="1" smtClean="0">
                <a:latin typeface="ArbatDi" pitchFamily="66" charset="0"/>
              </a:rPr>
              <a:t>Витебщины</a:t>
            </a:r>
            <a:r>
              <a:rPr lang="ru-RU" sz="2400" b="1" dirty="0" smtClean="0">
                <a:latin typeface="ArbatDi" pitchFamily="66" charset="0"/>
              </a:rPr>
              <a:t>»,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ArbatDi" pitchFamily="66" charset="0"/>
              </a:rPr>
              <a:t>в 2007 году </a:t>
            </a:r>
            <a:r>
              <a:rPr lang="ru-RU" sz="2400" b="1" dirty="0" smtClean="0">
                <a:latin typeface="ArbatDi" pitchFamily="66" charset="0"/>
              </a:rPr>
              <a:t>ей присуждена премия З. </a:t>
            </a:r>
            <a:r>
              <a:rPr lang="ru-RU" sz="2400" b="1" dirty="0" err="1" smtClean="0">
                <a:latin typeface="ArbatDi" pitchFamily="66" charset="0"/>
              </a:rPr>
              <a:t>Туснолобовой-Марченко</a:t>
            </a:r>
            <a:r>
              <a:rPr lang="ru-RU" sz="2400" b="1" dirty="0" smtClean="0">
                <a:latin typeface="ArbatDi" pitchFamily="66" charset="0"/>
              </a:rPr>
              <a:t>.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ArbatDi" pitchFamily="66" charset="0"/>
              </a:rPr>
              <a:t>В 2009 году </a:t>
            </a:r>
            <a:r>
              <a:rPr lang="ru-RU" sz="2400" b="1" dirty="0" smtClean="0">
                <a:latin typeface="ArbatDi" pitchFamily="66" charset="0"/>
              </a:rPr>
              <a:t>К. Погорелая стала Почетным гражданином города Полоцка.</a:t>
            </a:r>
            <a:endParaRPr lang="ru-RU" sz="2400" b="1" dirty="0">
              <a:latin typeface="ArbatDi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13716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Писатель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4400" b="1" dirty="0" smtClean="0"/>
              <a:t>Владимир Орлов</a:t>
            </a:r>
            <a:endParaRPr lang="ru-RU" sz="4400" b="1" dirty="0"/>
          </a:p>
        </p:txBody>
      </p:sp>
      <p:pic>
        <p:nvPicPr>
          <p:cNvPr id="6" name="Содержимое 5" descr="201107071742410.IMG_1462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20387178">
            <a:off x="5100526" y="1175593"/>
            <a:ext cx="1963263" cy="2995724"/>
          </a:xfrm>
          <a:prstGeom prst="rect">
            <a:avLst/>
          </a:prstGeom>
        </p:spPr>
      </p:pic>
      <p:pic>
        <p:nvPicPr>
          <p:cNvPr id="7" name="Рисунок 6" descr="arlou080322.jpg"/>
          <p:cNvPicPr/>
          <p:nvPr/>
        </p:nvPicPr>
        <p:blipFill>
          <a:blip r:embed="rId4" cstate="print"/>
          <a:stretch>
            <a:fillRect/>
          </a:stretch>
        </p:blipFill>
        <p:spPr>
          <a:xfrm rot="1392268">
            <a:off x="6261176" y="3150155"/>
            <a:ext cx="1973843" cy="2674413"/>
          </a:xfrm>
          <a:prstGeom prst="rect">
            <a:avLst/>
          </a:prstGeom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357299"/>
            <a:ext cx="343408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28596" y="6357958"/>
            <a:ext cx="8501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«Белорусское государство исчезнет без белорусской культуры…» В. Орлов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ew_guidelines">
  <a:themeElements>
    <a:clrScheme name="new_guidelin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_guideline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w_guideli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_guidelin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_guidelin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_guidelin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_guidelin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_guidelin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guidelin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guidelin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guidelin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guidelin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guidelin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guidelin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new_guidelines</Template>
  <TotalTime>543</TotalTime>
  <Words>185</Words>
  <Application>Microsoft Office PowerPoint</Application>
  <PresentationFormat>Экран (4:3)</PresentationFormat>
  <Paragraphs>63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new_guidelines</vt:lpstr>
      <vt:lpstr>Знаменитые современники Полоцка </vt:lpstr>
      <vt:lpstr>Слайд 2</vt:lpstr>
      <vt:lpstr>Слайд 3</vt:lpstr>
      <vt:lpstr>Памяти павших…</vt:lpstr>
      <vt:lpstr>Слайд 5</vt:lpstr>
      <vt:lpstr>Заслуженный деятель искусств Беларуси  Нинель Счастная</vt:lpstr>
      <vt:lpstr>Ксения Погорелая Органистка  Концертного зала Софийского собора</vt:lpstr>
      <vt:lpstr>Слайд 8</vt:lpstr>
      <vt:lpstr>Писатель Владимир Орлов</vt:lpstr>
      <vt:lpstr>Писатель Алесь Савицкий</vt:lpstr>
      <vt:lpstr>  Поэт   Наум Гильперович</vt:lpstr>
      <vt:lpstr> </vt:lpstr>
      <vt:lpstr>Архиепископ Полоцкий и Глубокский Феодосий</vt:lpstr>
      <vt:lpstr>Почётный житель г.Полоцка Точило Владимир Степанович</vt:lpstr>
      <vt:lpstr>Слайд 15</vt:lpstr>
      <vt:lpstr>Слайд 16</vt:lpstr>
      <vt:lpstr>Слайд 17</vt:lpstr>
      <vt:lpstr>Владимир Орлов       Наум Гальперович</vt:lpstr>
      <vt:lpstr>Древний Полоцк –  это настоящий кладезь белорусской истории и культуры</vt:lpstr>
    </vt:vector>
  </TitlesOfParts>
  <Company>WolfishLair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Знаменитые современники Полоцка </dc:title>
  <dc:creator>Admin</dc:creator>
  <cp:lastModifiedBy>Секретарь</cp:lastModifiedBy>
  <cp:revision>56</cp:revision>
  <dcterms:created xsi:type="dcterms:W3CDTF">2012-01-22T10:55:33Z</dcterms:created>
  <dcterms:modified xsi:type="dcterms:W3CDTF">2014-01-03T09:13:52Z</dcterms:modified>
</cp:coreProperties>
</file>