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61" r:id="rId2"/>
    <p:sldId id="262" r:id="rId3"/>
    <p:sldId id="265" r:id="rId4"/>
    <p:sldId id="264" r:id="rId5"/>
    <p:sldId id="266" r:id="rId6"/>
    <p:sldId id="272" r:id="rId7"/>
    <p:sldId id="267" r:id="rId8"/>
    <p:sldId id="270" r:id="rId9"/>
    <p:sldId id="268" r:id="rId10"/>
    <p:sldId id="269" r:id="rId11"/>
    <p:sldId id="277" r:id="rId12"/>
    <p:sldId id="271" r:id="rId13"/>
    <p:sldId id="273" r:id="rId14"/>
    <p:sldId id="274" r:id="rId15"/>
    <p:sldId id="291" r:id="rId16"/>
    <p:sldId id="292" r:id="rId17"/>
    <p:sldId id="293" r:id="rId18"/>
    <p:sldId id="294" r:id="rId19"/>
    <p:sldId id="295" r:id="rId20"/>
    <p:sldId id="296" r:id="rId21"/>
    <p:sldId id="280" r:id="rId22"/>
    <p:sldId id="290" r:id="rId23"/>
    <p:sldId id="304" r:id="rId24"/>
    <p:sldId id="30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1B3D5-6049-4554-BA38-62644CE95B8B}" type="doc">
      <dgm:prSet loTypeId="urn:microsoft.com/office/officeart/2005/8/layout/l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A487F5C-B80D-4296-8693-D7C1992A04A6}">
      <dgm:prSet phldrT="[Текст]"/>
      <dgm:spPr/>
      <dgm:t>
        <a:bodyPr/>
        <a:lstStyle/>
        <a:p>
          <a:r>
            <a:rPr lang="ru-RU" b="1" i="0" smtClean="0"/>
            <a:t>Создание условий </a:t>
          </a:r>
          <a:endParaRPr lang="ru-RU" b="1" i="0" dirty="0"/>
        </a:p>
      </dgm:t>
    </dgm:pt>
    <dgm:pt modelId="{89EB006B-B5A4-4C6B-B520-514F13A70FE8}" type="parTrans" cxnId="{1B0FCC14-AC7B-4873-85E2-76E23BE7C959}">
      <dgm:prSet/>
      <dgm:spPr/>
      <dgm:t>
        <a:bodyPr/>
        <a:lstStyle/>
        <a:p>
          <a:endParaRPr lang="ru-RU"/>
        </a:p>
      </dgm:t>
    </dgm:pt>
    <dgm:pt modelId="{18171237-58A8-45A9-A298-760E624F9C8C}" type="sibTrans" cxnId="{1B0FCC14-AC7B-4873-85E2-76E23BE7C959}">
      <dgm:prSet/>
      <dgm:spPr/>
      <dgm:t>
        <a:bodyPr/>
        <a:lstStyle/>
        <a:p>
          <a:endParaRPr lang="ru-RU"/>
        </a:p>
      </dgm:t>
    </dgm:pt>
    <dgm:pt modelId="{B1B3A487-5930-42B1-AE1E-2FDB32E3D8A5}">
      <dgm:prSet phldrT="[Текст]"/>
      <dgm:spPr/>
      <dgm:t>
        <a:bodyPr/>
        <a:lstStyle/>
        <a:p>
          <a:r>
            <a:rPr lang="ru-RU" b="1" i="0" dirty="0" smtClean="0"/>
            <a:t>для усвоения знаний </a:t>
          </a:r>
          <a:endParaRPr lang="ru-RU" b="1" i="0" dirty="0"/>
        </a:p>
      </dgm:t>
    </dgm:pt>
    <dgm:pt modelId="{4C1B947C-A253-4DCA-9BE7-5D28B4BBF77D}" type="parTrans" cxnId="{8C760965-D3CD-4E46-BED9-1ED90686710D}">
      <dgm:prSet/>
      <dgm:spPr/>
      <dgm:t>
        <a:bodyPr/>
        <a:lstStyle/>
        <a:p>
          <a:endParaRPr lang="ru-RU"/>
        </a:p>
      </dgm:t>
    </dgm:pt>
    <dgm:pt modelId="{B5832BF3-59A4-4DFD-B503-A7CB36A72307}" type="sibTrans" cxnId="{8C760965-D3CD-4E46-BED9-1ED90686710D}">
      <dgm:prSet/>
      <dgm:spPr/>
      <dgm:t>
        <a:bodyPr/>
        <a:lstStyle/>
        <a:p>
          <a:endParaRPr lang="ru-RU"/>
        </a:p>
      </dgm:t>
    </dgm:pt>
    <dgm:pt modelId="{9242DCFC-64CC-4042-A6B9-4DA222A8E9BF}">
      <dgm:prSet phldrT="[Текст]"/>
      <dgm:spPr/>
      <dgm:t>
        <a:bodyPr/>
        <a:lstStyle/>
        <a:p>
          <a:r>
            <a:rPr lang="ru-RU" b="1" i="0" dirty="0" smtClean="0"/>
            <a:t>в единстве</a:t>
          </a:r>
          <a:r>
            <a:rPr lang="ru-RU" b="1" i="1" dirty="0" smtClean="0"/>
            <a:t> </a:t>
          </a:r>
          <a:endParaRPr lang="ru-RU" b="1" dirty="0"/>
        </a:p>
      </dgm:t>
    </dgm:pt>
    <dgm:pt modelId="{83360C93-6DF9-4008-8D93-B5782CE11AAE}" type="parTrans" cxnId="{9C07B21A-EFC5-4CC2-BE7C-642EA6F9D54A}">
      <dgm:prSet/>
      <dgm:spPr/>
      <dgm:t>
        <a:bodyPr/>
        <a:lstStyle/>
        <a:p>
          <a:endParaRPr lang="ru-RU"/>
        </a:p>
      </dgm:t>
    </dgm:pt>
    <dgm:pt modelId="{57D5ADE9-CE1D-4D15-8551-AE79FCF89315}" type="sibTrans" cxnId="{9C07B21A-EFC5-4CC2-BE7C-642EA6F9D54A}">
      <dgm:prSet/>
      <dgm:spPr/>
      <dgm:t>
        <a:bodyPr/>
        <a:lstStyle/>
        <a:p>
          <a:endParaRPr lang="ru-RU"/>
        </a:p>
      </dgm:t>
    </dgm:pt>
    <dgm:pt modelId="{69E6FF24-3968-4F47-8A29-8ECAB163C0C7}">
      <dgm:prSet phldrT="[Текст]"/>
      <dgm:spPr/>
      <dgm:t>
        <a:bodyPr/>
        <a:lstStyle/>
        <a:p>
          <a:r>
            <a:rPr lang="ru-RU" b="1" i="0" smtClean="0"/>
            <a:t>Формирование  познавательного интереса</a:t>
          </a:r>
          <a:r>
            <a:rPr lang="ru-RU" b="1" i="1" smtClean="0"/>
            <a:t> </a:t>
          </a:r>
          <a:endParaRPr lang="ru-RU" b="1" dirty="0"/>
        </a:p>
      </dgm:t>
    </dgm:pt>
    <dgm:pt modelId="{9D5C1B42-47B6-4397-B953-1CB57DF3B11F}" type="parTrans" cxnId="{15E1B95E-57AC-4FD3-9EEC-B29711F3B9C0}">
      <dgm:prSet/>
      <dgm:spPr/>
      <dgm:t>
        <a:bodyPr/>
        <a:lstStyle/>
        <a:p>
          <a:endParaRPr lang="ru-RU"/>
        </a:p>
      </dgm:t>
    </dgm:pt>
    <dgm:pt modelId="{FB5FB7C2-FB25-47B9-8B50-998C61452CD3}" type="sibTrans" cxnId="{15E1B95E-57AC-4FD3-9EEC-B29711F3B9C0}">
      <dgm:prSet/>
      <dgm:spPr/>
      <dgm:t>
        <a:bodyPr/>
        <a:lstStyle/>
        <a:p>
          <a:endParaRPr lang="ru-RU"/>
        </a:p>
      </dgm:t>
    </dgm:pt>
    <dgm:pt modelId="{A70969A1-992D-46A5-8B1F-0195C1CB6A8A}">
      <dgm:prSet phldrT="[Текст]"/>
      <dgm:spPr/>
      <dgm:t>
        <a:bodyPr/>
        <a:lstStyle/>
        <a:p>
          <a:r>
            <a:rPr lang="ru-RU" b="1" dirty="0" smtClean="0"/>
            <a:t>к историческому</a:t>
          </a:r>
          <a:endParaRPr lang="ru-RU" b="1" dirty="0"/>
        </a:p>
      </dgm:t>
    </dgm:pt>
    <dgm:pt modelId="{981D0C32-BCC4-4AB4-93BC-89A4D2764366}" type="parTrans" cxnId="{504F44A0-FE88-4BC6-BA13-258D7F0D8BFE}">
      <dgm:prSet/>
      <dgm:spPr/>
      <dgm:t>
        <a:bodyPr/>
        <a:lstStyle/>
        <a:p>
          <a:endParaRPr lang="ru-RU"/>
        </a:p>
      </dgm:t>
    </dgm:pt>
    <dgm:pt modelId="{5A3C3EC2-AFE8-4811-8EA1-73F66F34C8F9}" type="sibTrans" cxnId="{504F44A0-FE88-4BC6-BA13-258D7F0D8BFE}">
      <dgm:prSet/>
      <dgm:spPr/>
      <dgm:t>
        <a:bodyPr/>
        <a:lstStyle/>
        <a:p>
          <a:endParaRPr lang="ru-RU"/>
        </a:p>
      </dgm:t>
    </dgm:pt>
    <dgm:pt modelId="{2412B8EB-9A6D-4322-86C8-3A0C9AC73BB2}">
      <dgm:prSet phldrT="[Текст]"/>
      <dgm:spPr/>
      <dgm:t>
        <a:bodyPr/>
        <a:lstStyle/>
        <a:p>
          <a:r>
            <a:rPr lang="ru-RU" b="1" dirty="0" smtClean="0"/>
            <a:t> и культурному наследию</a:t>
          </a:r>
          <a:endParaRPr lang="ru-RU" b="1" dirty="0"/>
        </a:p>
      </dgm:t>
    </dgm:pt>
    <dgm:pt modelId="{F3168544-7D67-4F2D-A9EF-6B391ADCEAC4}" type="parTrans" cxnId="{466AE7AB-8189-409D-8649-038EB1A2610B}">
      <dgm:prSet/>
      <dgm:spPr/>
      <dgm:t>
        <a:bodyPr/>
        <a:lstStyle/>
        <a:p>
          <a:endParaRPr lang="ru-RU"/>
        </a:p>
      </dgm:t>
    </dgm:pt>
    <dgm:pt modelId="{8F289394-E1C0-4FF8-AF44-BCB4AF293F54}" type="sibTrans" cxnId="{466AE7AB-8189-409D-8649-038EB1A2610B}">
      <dgm:prSet/>
      <dgm:spPr/>
      <dgm:t>
        <a:bodyPr/>
        <a:lstStyle/>
        <a:p>
          <a:endParaRPr lang="ru-RU"/>
        </a:p>
      </dgm:t>
    </dgm:pt>
    <dgm:pt modelId="{259A66D9-FCD0-4756-91FF-4C5C65AF6B4D}">
      <dgm:prSet phldrT="[Текст]"/>
      <dgm:spPr/>
      <dgm:t>
        <a:bodyPr/>
        <a:lstStyle/>
        <a:p>
          <a:r>
            <a:rPr lang="ru-RU" b="1" i="0" smtClean="0"/>
            <a:t>Содействие</a:t>
          </a:r>
          <a:endParaRPr lang="ru-RU" b="1" i="0" dirty="0"/>
        </a:p>
      </dgm:t>
    </dgm:pt>
    <dgm:pt modelId="{AA1AD564-DD18-453E-AAF7-0C88B162BDB9}" type="parTrans" cxnId="{51B1E8EA-2517-49EC-9AC9-826435BB43BB}">
      <dgm:prSet/>
      <dgm:spPr/>
      <dgm:t>
        <a:bodyPr/>
        <a:lstStyle/>
        <a:p>
          <a:endParaRPr lang="ru-RU"/>
        </a:p>
      </dgm:t>
    </dgm:pt>
    <dgm:pt modelId="{4A7BBBA3-1BFE-4BE0-9AA0-676647B20F89}" type="sibTrans" cxnId="{51B1E8EA-2517-49EC-9AC9-826435BB43BB}">
      <dgm:prSet/>
      <dgm:spPr/>
      <dgm:t>
        <a:bodyPr/>
        <a:lstStyle/>
        <a:p>
          <a:endParaRPr lang="ru-RU"/>
        </a:p>
      </dgm:t>
    </dgm:pt>
    <dgm:pt modelId="{8A56EA9C-D771-4E3E-87C6-4B7BB7432B49}">
      <dgm:prSet phldrT="[Текст]"/>
      <dgm:spPr/>
      <dgm:t>
        <a:bodyPr/>
        <a:lstStyle/>
        <a:p>
          <a:r>
            <a:rPr lang="ru-RU" b="1" i="0" dirty="0" smtClean="0"/>
            <a:t>воспитанию патриотизма,</a:t>
          </a:r>
          <a:endParaRPr lang="ru-RU" dirty="0"/>
        </a:p>
      </dgm:t>
    </dgm:pt>
    <dgm:pt modelId="{ACBCA243-5BD5-439D-80D8-7686EBF2DAD7}" type="parTrans" cxnId="{2EE7FF2E-E6AE-4F05-B5FB-675A8A90F610}">
      <dgm:prSet/>
      <dgm:spPr/>
      <dgm:t>
        <a:bodyPr/>
        <a:lstStyle/>
        <a:p>
          <a:endParaRPr lang="ru-RU"/>
        </a:p>
      </dgm:t>
    </dgm:pt>
    <dgm:pt modelId="{8C7D0A06-071C-4FC3-9F91-0041FC12056D}" type="sibTrans" cxnId="{2EE7FF2E-E6AE-4F05-B5FB-675A8A90F610}">
      <dgm:prSet/>
      <dgm:spPr/>
      <dgm:t>
        <a:bodyPr/>
        <a:lstStyle/>
        <a:p>
          <a:endParaRPr lang="ru-RU"/>
        </a:p>
      </dgm:t>
    </dgm:pt>
    <dgm:pt modelId="{8F2E8DF5-0DD4-4456-95A9-8C803DAE67DA}">
      <dgm:prSet phldrT="[Текст]"/>
      <dgm:spPr/>
      <dgm:t>
        <a:bodyPr/>
        <a:lstStyle/>
        <a:p>
          <a:r>
            <a:rPr lang="ru-RU" b="1" dirty="0" smtClean="0"/>
            <a:t>стремлению сохранять достижения</a:t>
          </a:r>
          <a:endParaRPr lang="ru-RU" b="1" dirty="0"/>
        </a:p>
      </dgm:t>
    </dgm:pt>
    <dgm:pt modelId="{4B057EBD-F07B-40FB-A6F2-48DFA275DF05}" type="parTrans" cxnId="{C7B336B2-E767-494C-B2A5-858700C9B609}">
      <dgm:prSet/>
      <dgm:spPr/>
      <dgm:t>
        <a:bodyPr/>
        <a:lstStyle/>
        <a:p>
          <a:endParaRPr lang="ru-RU"/>
        </a:p>
      </dgm:t>
    </dgm:pt>
    <dgm:pt modelId="{8F433413-DAAC-4865-BE9C-9A9561610AF2}" type="sibTrans" cxnId="{C7B336B2-E767-494C-B2A5-858700C9B609}">
      <dgm:prSet/>
      <dgm:spPr/>
      <dgm:t>
        <a:bodyPr/>
        <a:lstStyle/>
        <a:p>
          <a:endParaRPr lang="ru-RU"/>
        </a:p>
      </dgm:t>
    </dgm:pt>
    <dgm:pt modelId="{03FD3915-A50F-4775-B95C-9DE1ABFB8B1C}" type="pres">
      <dgm:prSet presAssocID="{0B51B3D5-6049-4554-BA38-62644CE95B8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8A6B8E-19CF-427E-912D-7EF266314B79}" type="pres">
      <dgm:prSet presAssocID="{3A487F5C-B80D-4296-8693-D7C1992A04A6}" presName="horFlow" presStyleCnt="0"/>
      <dgm:spPr/>
    </dgm:pt>
    <dgm:pt modelId="{1E24CFC8-9EA9-4AEB-9568-208C39340220}" type="pres">
      <dgm:prSet presAssocID="{3A487F5C-B80D-4296-8693-D7C1992A04A6}" presName="bigChev" presStyleLbl="node1" presStyleIdx="0" presStyleCnt="3"/>
      <dgm:spPr/>
      <dgm:t>
        <a:bodyPr/>
        <a:lstStyle/>
        <a:p>
          <a:endParaRPr lang="ru-RU"/>
        </a:p>
      </dgm:t>
    </dgm:pt>
    <dgm:pt modelId="{9F099B4B-ACDB-419C-BB45-8AD2627A84BF}" type="pres">
      <dgm:prSet presAssocID="{4C1B947C-A253-4DCA-9BE7-5D28B4BBF77D}" presName="parTrans" presStyleCnt="0"/>
      <dgm:spPr/>
    </dgm:pt>
    <dgm:pt modelId="{634FA42C-8DF5-4F66-85B5-FC5007ECC093}" type="pres">
      <dgm:prSet presAssocID="{B1B3A487-5930-42B1-AE1E-2FDB32E3D8A5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143F7-E6D5-4145-BE22-7C18682A09FE}" type="pres">
      <dgm:prSet presAssocID="{B5832BF3-59A4-4DFD-B503-A7CB36A72307}" presName="sibTrans" presStyleCnt="0"/>
      <dgm:spPr/>
    </dgm:pt>
    <dgm:pt modelId="{29BE1384-9B2C-4674-8E67-D413816CC47A}" type="pres">
      <dgm:prSet presAssocID="{9242DCFC-64CC-4042-A6B9-4DA222A8E9BF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2675A-83C5-4838-B52D-80280C416B60}" type="pres">
      <dgm:prSet presAssocID="{3A487F5C-B80D-4296-8693-D7C1992A04A6}" presName="vSp" presStyleCnt="0"/>
      <dgm:spPr/>
    </dgm:pt>
    <dgm:pt modelId="{E06F5123-A19D-4AC0-AB19-72139E8CB6D6}" type="pres">
      <dgm:prSet presAssocID="{69E6FF24-3968-4F47-8A29-8ECAB163C0C7}" presName="horFlow" presStyleCnt="0"/>
      <dgm:spPr/>
    </dgm:pt>
    <dgm:pt modelId="{F5BA0AA8-8CB7-4E27-AFDC-CBA8EDC9DCE6}" type="pres">
      <dgm:prSet presAssocID="{69E6FF24-3968-4F47-8A29-8ECAB163C0C7}" presName="bigChev" presStyleLbl="node1" presStyleIdx="1" presStyleCnt="3"/>
      <dgm:spPr/>
      <dgm:t>
        <a:bodyPr/>
        <a:lstStyle/>
        <a:p>
          <a:endParaRPr lang="ru-RU"/>
        </a:p>
      </dgm:t>
    </dgm:pt>
    <dgm:pt modelId="{F157AB6A-9FFD-4C19-B994-E06A0103490C}" type="pres">
      <dgm:prSet presAssocID="{981D0C32-BCC4-4AB4-93BC-89A4D2764366}" presName="parTrans" presStyleCnt="0"/>
      <dgm:spPr/>
    </dgm:pt>
    <dgm:pt modelId="{E99DE62C-0511-4C6F-8359-9106AF530389}" type="pres">
      <dgm:prSet presAssocID="{A70969A1-992D-46A5-8B1F-0195C1CB6A8A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377FE-D8E0-44A7-BD47-82E46A22F5C0}" type="pres">
      <dgm:prSet presAssocID="{5A3C3EC2-AFE8-4811-8EA1-73F66F34C8F9}" presName="sibTrans" presStyleCnt="0"/>
      <dgm:spPr/>
    </dgm:pt>
    <dgm:pt modelId="{16FD09C6-BC9B-4266-B751-D38AEF69B71D}" type="pres">
      <dgm:prSet presAssocID="{2412B8EB-9A6D-4322-86C8-3A0C9AC73BB2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BD63F-1EC9-4A36-A076-4FE250BD7CAD}" type="pres">
      <dgm:prSet presAssocID="{69E6FF24-3968-4F47-8A29-8ECAB163C0C7}" presName="vSp" presStyleCnt="0"/>
      <dgm:spPr/>
    </dgm:pt>
    <dgm:pt modelId="{249E8410-4553-4B39-AB8D-05BB5B6C0EB4}" type="pres">
      <dgm:prSet presAssocID="{259A66D9-FCD0-4756-91FF-4C5C65AF6B4D}" presName="horFlow" presStyleCnt="0"/>
      <dgm:spPr/>
    </dgm:pt>
    <dgm:pt modelId="{BF04F170-AB1A-42D8-9DEC-D02303C2AEB5}" type="pres">
      <dgm:prSet presAssocID="{259A66D9-FCD0-4756-91FF-4C5C65AF6B4D}" presName="bigChev" presStyleLbl="node1" presStyleIdx="2" presStyleCnt="3"/>
      <dgm:spPr/>
      <dgm:t>
        <a:bodyPr/>
        <a:lstStyle/>
        <a:p>
          <a:endParaRPr lang="ru-RU"/>
        </a:p>
      </dgm:t>
    </dgm:pt>
    <dgm:pt modelId="{34A5CC6E-E7AA-4966-99F5-0723E0930139}" type="pres">
      <dgm:prSet presAssocID="{ACBCA243-5BD5-439D-80D8-7686EBF2DAD7}" presName="parTrans" presStyleCnt="0"/>
      <dgm:spPr/>
    </dgm:pt>
    <dgm:pt modelId="{80D6BC29-F000-439A-A926-D50A9D25682B}" type="pres">
      <dgm:prSet presAssocID="{8A56EA9C-D771-4E3E-87C6-4B7BB7432B49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70C19-5FC7-45D8-805B-C9703B8DBB26}" type="pres">
      <dgm:prSet presAssocID="{8C7D0A06-071C-4FC3-9F91-0041FC12056D}" presName="sibTrans" presStyleCnt="0"/>
      <dgm:spPr/>
    </dgm:pt>
    <dgm:pt modelId="{64F8C058-B5B0-4778-9875-BEA6E5399AA0}" type="pres">
      <dgm:prSet presAssocID="{8F2E8DF5-0DD4-4456-95A9-8C803DAE67DA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4F44A0-FE88-4BC6-BA13-258D7F0D8BFE}" srcId="{69E6FF24-3968-4F47-8A29-8ECAB163C0C7}" destId="{A70969A1-992D-46A5-8B1F-0195C1CB6A8A}" srcOrd="0" destOrd="0" parTransId="{981D0C32-BCC4-4AB4-93BC-89A4D2764366}" sibTransId="{5A3C3EC2-AFE8-4811-8EA1-73F66F34C8F9}"/>
    <dgm:cxn modelId="{51B1E8EA-2517-49EC-9AC9-826435BB43BB}" srcId="{0B51B3D5-6049-4554-BA38-62644CE95B8B}" destId="{259A66D9-FCD0-4756-91FF-4C5C65AF6B4D}" srcOrd="2" destOrd="0" parTransId="{AA1AD564-DD18-453E-AAF7-0C88B162BDB9}" sibTransId="{4A7BBBA3-1BFE-4BE0-9AA0-676647B20F89}"/>
    <dgm:cxn modelId="{466AE7AB-8189-409D-8649-038EB1A2610B}" srcId="{69E6FF24-3968-4F47-8A29-8ECAB163C0C7}" destId="{2412B8EB-9A6D-4322-86C8-3A0C9AC73BB2}" srcOrd="1" destOrd="0" parTransId="{F3168544-7D67-4F2D-A9EF-6B391ADCEAC4}" sibTransId="{8F289394-E1C0-4FF8-AF44-BCB4AF293F54}"/>
    <dgm:cxn modelId="{6AD38694-D806-45DF-B2F1-F7C6ED308327}" type="presOf" srcId="{69E6FF24-3968-4F47-8A29-8ECAB163C0C7}" destId="{F5BA0AA8-8CB7-4E27-AFDC-CBA8EDC9DCE6}" srcOrd="0" destOrd="0" presId="urn:microsoft.com/office/officeart/2005/8/layout/lProcess3"/>
    <dgm:cxn modelId="{2EE7FF2E-E6AE-4F05-B5FB-675A8A90F610}" srcId="{259A66D9-FCD0-4756-91FF-4C5C65AF6B4D}" destId="{8A56EA9C-D771-4E3E-87C6-4B7BB7432B49}" srcOrd="0" destOrd="0" parTransId="{ACBCA243-5BD5-439D-80D8-7686EBF2DAD7}" sibTransId="{8C7D0A06-071C-4FC3-9F91-0041FC12056D}"/>
    <dgm:cxn modelId="{6FC5B500-6A5F-41D6-ADB3-95FDE03923A6}" type="presOf" srcId="{2412B8EB-9A6D-4322-86C8-3A0C9AC73BB2}" destId="{16FD09C6-BC9B-4266-B751-D38AEF69B71D}" srcOrd="0" destOrd="0" presId="urn:microsoft.com/office/officeart/2005/8/layout/lProcess3"/>
    <dgm:cxn modelId="{142C353A-A76C-4005-8489-ACCB884C621D}" type="presOf" srcId="{9242DCFC-64CC-4042-A6B9-4DA222A8E9BF}" destId="{29BE1384-9B2C-4674-8E67-D413816CC47A}" srcOrd="0" destOrd="0" presId="urn:microsoft.com/office/officeart/2005/8/layout/lProcess3"/>
    <dgm:cxn modelId="{C7B336B2-E767-494C-B2A5-858700C9B609}" srcId="{259A66D9-FCD0-4756-91FF-4C5C65AF6B4D}" destId="{8F2E8DF5-0DD4-4456-95A9-8C803DAE67DA}" srcOrd="1" destOrd="0" parTransId="{4B057EBD-F07B-40FB-A6F2-48DFA275DF05}" sibTransId="{8F433413-DAAC-4865-BE9C-9A9561610AF2}"/>
    <dgm:cxn modelId="{1B0FCC14-AC7B-4873-85E2-76E23BE7C959}" srcId="{0B51B3D5-6049-4554-BA38-62644CE95B8B}" destId="{3A487F5C-B80D-4296-8693-D7C1992A04A6}" srcOrd="0" destOrd="0" parTransId="{89EB006B-B5A4-4C6B-B520-514F13A70FE8}" sibTransId="{18171237-58A8-45A9-A298-760E624F9C8C}"/>
    <dgm:cxn modelId="{C52A6578-D46E-480D-B509-6E5C62ECED3B}" type="presOf" srcId="{3A487F5C-B80D-4296-8693-D7C1992A04A6}" destId="{1E24CFC8-9EA9-4AEB-9568-208C39340220}" srcOrd="0" destOrd="0" presId="urn:microsoft.com/office/officeart/2005/8/layout/lProcess3"/>
    <dgm:cxn modelId="{EEB267DA-6222-4B56-8D7D-5D1F84134453}" type="presOf" srcId="{B1B3A487-5930-42B1-AE1E-2FDB32E3D8A5}" destId="{634FA42C-8DF5-4F66-85B5-FC5007ECC093}" srcOrd="0" destOrd="0" presId="urn:microsoft.com/office/officeart/2005/8/layout/lProcess3"/>
    <dgm:cxn modelId="{15E1B95E-57AC-4FD3-9EEC-B29711F3B9C0}" srcId="{0B51B3D5-6049-4554-BA38-62644CE95B8B}" destId="{69E6FF24-3968-4F47-8A29-8ECAB163C0C7}" srcOrd="1" destOrd="0" parTransId="{9D5C1B42-47B6-4397-B953-1CB57DF3B11F}" sibTransId="{FB5FB7C2-FB25-47B9-8B50-998C61452CD3}"/>
    <dgm:cxn modelId="{61FCE148-441B-4195-BAF9-584D509CF1CE}" type="presOf" srcId="{8F2E8DF5-0DD4-4456-95A9-8C803DAE67DA}" destId="{64F8C058-B5B0-4778-9875-BEA6E5399AA0}" srcOrd="0" destOrd="0" presId="urn:microsoft.com/office/officeart/2005/8/layout/lProcess3"/>
    <dgm:cxn modelId="{83B14F3A-6711-490E-8024-281CB702797C}" type="presOf" srcId="{A70969A1-992D-46A5-8B1F-0195C1CB6A8A}" destId="{E99DE62C-0511-4C6F-8359-9106AF530389}" srcOrd="0" destOrd="0" presId="urn:microsoft.com/office/officeart/2005/8/layout/lProcess3"/>
    <dgm:cxn modelId="{EF61F6F4-3899-479E-B70E-A33B18C4C381}" type="presOf" srcId="{0B51B3D5-6049-4554-BA38-62644CE95B8B}" destId="{03FD3915-A50F-4775-B95C-9DE1ABFB8B1C}" srcOrd="0" destOrd="0" presId="urn:microsoft.com/office/officeart/2005/8/layout/lProcess3"/>
    <dgm:cxn modelId="{8C760965-D3CD-4E46-BED9-1ED90686710D}" srcId="{3A487F5C-B80D-4296-8693-D7C1992A04A6}" destId="{B1B3A487-5930-42B1-AE1E-2FDB32E3D8A5}" srcOrd="0" destOrd="0" parTransId="{4C1B947C-A253-4DCA-9BE7-5D28B4BBF77D}" sibTransId="{B5832BF3-59A4-4DFD-B503-A7CB36A72307}"/>
    <dgm:cxn modelId="{1D1624FD-82C5-4E41-91C0-7E2227289E13}" type="presOf" srcId="{259A66D9-FCD0-4756-91FF-4C5C65AF6B4D}" destId="{BF04F170-AB1A-42D8-9DEC-D02303C2AEB5}" srcOrd="0" destOrd="0" presId="urn:microsoft.com/office/officeart/2005/8/layout/lProcess3"/>
    <dgm:cxn modelId="{9C07B21A-EFC5-4CC2-BE7C-642EA6F9D54A}" srcId="{3A487F5C-B80D-4296-8693-D7C1992A04A6}" destId="{9242DCFC-64CC-4042-A6B9-4DA222A8E9BF}" srcOrd="1" destOrd="0" parTransId="{83360C93-6DF9-4008-8D93-B5782CE11AAE}" sibTransId="{57D5ADE9-CE1D-4D15-8551-AE79FCF89315}"/>
    <dgm:cxn modelId="{306634D0-4958-4821-A06E-FD2C68B1AA24}" type="presOf" srcId="{8A56EA9C-D771-4E3E-87C6-4B7BB7432B49}" destId="{80D6BC29-F000-439A-A926-D50A9D25682B}" srcOrd="0" destOrd="0" presId="urn:microsoft.com/office/officeart/2005/8/layout/lProcess3"/>
    <dgm:cxn modelId="{99E7678A-6519-44C9-829E-8E90EEE30F90}" type="presParOf" srcId="{03FD3915-A50F-4775-B95C-9DE1ABFB8B1C}" destId="{5C8A6B8E-19CF-427E-912D-7EF266314B79}" srcOrd="0" destOrd="0" presId="urn:microsoft.com/office/officeart/2005/8/layout/lProcess3"/>
    <dgm:cxn modelId="{6B4E5C1A-F373-4213-9BE9-85661A991388}" type="presParOf" srcId="{5C8A6B8E-19CF-427E-912D-7EF266314B79}" destId="{1E24CFC8-9EA9-4AEB-9568-208C39340220}" srcOrd="0" destOrd="0" presId="urn:microsoft.com/office/officeart/2005/8/layout/lProcess3"/>
    <dgm:cxn modelId="{5B9DA7E9-E92F-4B6C-B46B-5AF549EB7268}" type="presParOf" srcId="{5C8A6B8E-19CF-427E-912D-7EF266314B79}" destId="{9F099B4B-ACDB-419C-BB45-8AD2627A84BF}" srcOrd="1" destOrd="0" presId="urn:microsoft.com/office/officeart/2005/8/layout/lProcess3"/>
    <dgm:cxn modelId="{3660CA05-9AB9-45C4-8361-2B32D47F5072}" type="presParOf" srcId="{5C8A6B8E-19CF-427E-912D-7EF266314B79}" destId="{634FA42C-8DF5-4F66-85B5-FC5007ECC093}" srcOrd="2" destOrd="0" presId="urn:microsoft.com/office/officeart/2005/8/layout/lProcess3"/>
    <dgm:cxn modelId="{E915061E-5788-46A0-942E-023ED24D06D0}" type="presParOf" srcId="{5C8A6B8E-19CF-427E-912D-7EF266314B79}" destId="{407143F7-E6D5-4145-BE22-7C18682A09FE}" srcOrd="3" destOrd="0" presId="urn:microsoft.com/office/officeart/2005/8/layout/lProcess3"/>
    <dgm:cxn modelId="{FCDAF65E-5115-4E71-B889-87557F17435A}" type="presParOf" srcId="{5C8A6B8E-19CF-427E-912D-7EF266314B79}" destId="{29BE1384-9B2C-4674-8E67-D413816CC47A}" srcOrd="4" destOrd="0" presId="urn:microsoft.com/office/officeart/2005/8/layout/lProcess3"/>
    <dgm:cxn modelId="{0300E6C9-5A62-41BB-90AC-650872457EC3}" type="presParOf" srcId="{03FD3915-A50F-4775-B95C-9DE1ABFB8B1C}" destId="{0122675A-83C5-4838-B52D-80280C416B60}" srcOrd="1" destOrd="0" presId="urn:microsoft.com/office/officeart/2005/8/layout/lProcess3"/>
    <dgm:cxn modelId="{04BB8D04-812A-4DA1-A341-EE7060D58E18}" type="presParOf" srcId="{03FD3915-A50F-4775-B95C-9DE1ABFB8B1C}" destId="{E06F5123-A19D-4AC0-AB19-72139E8CB6D6}" srcOrd="2" destOrd="0" presId="urn:microsoft.com/office/officeart/2005/8/layout/lProcess3"/>
    <dgm:cxn modelId="{905E43AF-D1A0-4DFA-833C-F65C37E61DA3}" type="presParOf" srcId="{E06F5123-A19D-4AC0-AB19-72139E8CB6D6}" destId="{F5BA0AA8-8CB7-4E27-AFDC-CBA8EDC9DCE6}" srcOrd="0" destOrd="0" presId="urn:microsoft.com/office/officeart/2005/8/layout/lProcess3"/>
    <dgm:cxn modelId="{FDF0981B-26A1-48D0-8E05-C1A145E4C256}" type="presParOf" srcId="{E06F5123-A19D-4AC0-AB19-72139E8CB6D6}" destId="{F157AB6A-9FFD-4C19-B994-E06A0103490C}" srcOrd="1" destOrd="0" presId="urn:microsoft.com/office/officeart/2005/8/layout/lProcess3"/>
    <dgm:cxn modelId="{670CAFA1-751A-4180-8CAE-A7619A4C60A6}" type="presParOf" srcId="{E06F5123-A19D-4AC0-AB19-72139E8CB6D6}" destId="{E99DE62C-0511-4C6F-8359-9106AF530389}" srcOrd="2" destOrd="0" presId="urn:microsoft.com/office/officeart/2005/8/layout/lProcess3"/>
    <dgm:cxn modelId="{1660A22D-E415-4060-8D29-F5071CE9A687}" type="presParOf" srcId="{E06F5123-A19D-4AC0-AB19-72139E8CB6D6}" destId="{21D377FE-D8E0-44A7-BD47-82E46A22F5C0}" srcOrd="3" destOrd="0" presId="urn:microsoft.com/office/officeart/2005/8/layout/lProcess3"/>
    <dgm:cxn modelId="{6EACBEE3-2AB8-4EDA-9435-B65D6F98D77A}" type="presParOf" srcId="{E06F5123-A19D-4AC0-AB19-72139E8CB6D6}" destId="{16FD09C6-BC9B-4266-B751-D38AEF69B71D}" srcOrd="4" destOrd="0" presId="urn:microsoft.com/office/officeart/2005/8/layout/lProcess3"/>
    <dgm:cxn modelId="{758AD3BE-252B-4E85-9EC3-4A19D3D081DF}" type="presParOf" srcId="{03FD3915-A50F-4775-B95C-9DE1ABFB8B1C}" destId="{A55BD63F-1EC9-4A36-A076-4FE250BD7CAD}" srcOrd="3" destOrd="0" presId="urn:microsoft.com/office/officeart/2005/8/layout/lProcess3"/>
    <dgm:cxn modelId="{7E222CFE-233D-40CF-9073-E137AC81A729}" type="presParOf" srcId="{03FD3915-A50F-4775-B95C-9DE1ABFB8B1C}" destId="{249E8410-4553-4B39-AB8D-05BB5B6C0EB4}" srcOrd="4" destOrd="0" presId="urn:microsoft.com/office/officeart/2005/8/layout/lProcess3"/>
    <dgm:cxn modelId="{F50D420B-EF83-43D0-AF94-6E16937104ED}" type="presParOf" srcId="{249E8410-4553-4B39-AB8D-05BB5B6C0EB4}" destId="{BF04F170-AB1A-42D8-9DEC-D02303C2AEB5}" srcOrd="0" destOrd="0" presId="urn:microsoft.com/office/officeart/2005/8/layout/lProcess3"/>
    <dgm:cxn modelId="{681D9BFF-D57D-470E-B59D-E294665DB16E}" type="presParOf" srcId="{249E8410-4553-4B39-AB8D-05BB5B6C0EB4}" destId="{34A5CC6E-E7AA-4966-99F5-0723E0930139}" srcOrd="1" destOrd="0" presId="urn:microsoft.com/office/officeart/2005/8/layout/lProcess3"/>
    <dgm:cxn modelId="{304BB15C-0392-4266-96C0-E2D8B8511757}" type="presParOf" srcId="{249E8410-4553-4B39-AB8D-05BB5B6C0EB4}" destId="{80D6BC29-F000-439A-A926-D50A9D25682B}" srcOrd="2" destOrd="0" presId="urn:microsoft.com/office/officeart/2005/8/layout/lProcess3"/>
    <dgm:cxn modelId="{3599D811-A9F4-4B17-A40C-2E9801BE4FD1}" type="presParOf" srcId="{249E8410-4553-4B39-AB8D-05BB5B6C0EB4}" destId="{73F70C19-5FC7-45D8-805B-C9703B8DBB26}" srcOrd="3" destOrd="0" presId="urn:microsoft.com/office/officeart/2005/8/layout/lProcess3"/>
    <dgm:cxn modelId="{CEDA37AC-4CB0-4DEA-8058-6EC638539A1D}" type="presParOf" srcId="{249E8410-4553-4B39-AB8D-05BB5B6C0EB4}" destId="{64F8C058-B5B0-4778-9875-BEA6E5399AA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3AB48-2934-402D-9989-EDD309D736C7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4910C2-0684-451A-9928-4E2701CBB009}">
      <dgm:prSet/>
      <dgm:spPr/>
      <dgm:t>
        <a:bodyPr/>
        <a:lstStyle/>
        <a:p>
          <a:pPr rtl="0"/>
          <a:endParaRPr lang="ru-RU"/>
        </a:p>
      </dgm:t>
    </dgm:pt>
    <dgm:pt modelId="{B934CD40-7639-4F7C-9CE6-4CD3B34E5774}" type="parTrans" cxnId="{34436BF2-66CC-45BE-A9C3-4DA073B69C9B}">
      <dgm:prSet/>
      <dgm:spPr/>
      <dgm:t>
        <a:bodyPr/>
        <a:lstStyle/>
        <a:p>
          <a:endParaRPr lang="ru-RU"/>
        </a:p>
      </dgm:t>
    </dgm:pt>
    <dgm:pt modelId="{27B43672-95BD-492E-B2C5-CA7271D419FA}" type="sibTrans" cxnId="{34436BF2-66CC-45BE-A9C3-4DA073B69C9B}">
      <dgm:prSet/>
      <dgm:spPr/>
      <dgm:t>
        <a:bodyPr/>
        <a:lstStyle/>
        <a:p>
          <a:endParaRPr lang="ru-RU"/>
        </a:p>
      </dgm:t>
    </dgm:pt>
    <dgm:pt modelId="{1DF904DE-69E7-477D-BDAD-09F15B071618}">
      <dgm:prSet/>
      <dgm:spPr/>
      <dgm:t>
        <a:bodyPr/>
        <a:lstStyle/>
        <a:p>
          <a:endParaRPr lang="ru-RU"/>
        </a:p>
      </dgm:t>
    </dgm:pt>
    <dgm:pt modelId="{26DE7FE7-9224-444F-818D-CAA39AB44A0D}" type="parTrans" cxnId="{4B295563-6545-41BC-8446-022B4015EBCF}">
      <dgm:prSet/>
      <dgm:spPr/>
      <dgm:t>
        <a:bodyPr/>
        <a:lstStyle/>
        <a:p>
          <a:endParaRPr lang="ru-RU"/>
        </a:p>
      </dgm:t>
    </dgm:pt>
    <dgm:pt modelId="{88F52962-4CB3-4CC2-8589-30BDC1D4716A}" type="sibTrans" cxnId="{4B295563-6545-41BC-8446-022B4015EBCF}">
      <dgm:prSet/>
      <dgm:spPr/>
      <dgm:t>
        <a:bodyPr/>
        <a:lstStyle/>
        <a:p>
          <a:endParaRPr lang="ru-RU"/>
        </a:p>
      </dgm:t>
    </dgm:pt>
    <dgm:pt modelId="{20639A4F-3DB6-4CBB-851B-C296BB8AF732}">
      <dgm:prSet/>
      <dgm:spPr/>
      <dgm:t>
        <a:bodyPr/>
        <a:lstStyle/>
        <a:p>
          <a:endParaRPr lang="ru-RU"/>
        </a:p>
      </dgm:t>
    </dgm:pt>
    <dgm:pt modelId="{0F189A33-B580-41DC-8DAD-FBEB3CA45A69}" type="parTrans" cxnId="{124BB0F2-5581-41B8-94E7-E7DE1282C1E8}">
      <dgm:prSet/>
      <dgm:spPr/>
      <dgm:t>
        <a:bodyPr/>
        <a:lstStyle/>
        <a:p>
          <a:endParaRPr lang="ru-RU"/>
        </a:p>
      </dgm:t>
    </dgm:pt>
    <dgm:pt modelId="{81D6B9F8-F8E3-4C7C-8488-1F0A07EDE794}" type="sibTrans" cxnId="{124BB0F2-5581-41B8-94E7-E7DE1282C1E8}">
      <dgm:prSet/>
      <dgm:spPr/>
      <dgm:t>
        <a:bodyPr/>
        <a:lstStyle/>
        <a:p>
          <a:endParaRPr lang="ru-RU"/>
        </a:p>
      </dgm:t>
    </dgm:pt>
    <dgm:pt modelId="{23B1B37D-4B83-4DC7-A3A2-2E824FA014BF}">
      <dgm:prSet/>
      <dgm:spPr/>
      <dgm:t>
        <a:bodyPr/>
        <a:lstStyle/>
        <a:p>
          <a:endParaRPr lang="ru-RU"/>
        </a:p>
      </dgm:t>
    </dgm:pt>
    <dgm:pt modelId="{2FE821CB-2D14-4841-BCF5-F6AD031D24EB}" type="parTrans" cxnId="{98B478C7-8F47-48DA-99C7-BB82533EE77F}">
      <dgm:prSet/>
      <dgm:spPr/>
      <dgm:t>
        <a:bodyPr/>
        <a:lstStyle/>
        <a:p>
          <a:endParaRPr lang="ru-RU"/>
        </a:p>
      </dgm:t>
    </dgm:pt>
    <dgm:pt modelId="{009CA038-13EE-4CBA-A866-82FB2834316A}" type="sibTrans" cxnId="{98B478C7-8F47-48DA-99C7-BB82533EE77F}">
      <dgm:prSet/>
      <dgm:spPr/>
      <dgm:t>
        <a:bodyPr/>
        <a:lstStyle/>
        <a:p>
          <a:endParaRPr lang="ru-RU"/>
        </a:p>
      </dgm:t>
    </dgm:pt>
    <dgm:pt modelId="{C709B379-CBC2-4EF7-85ED-B3C7C7EDAF56}">
      <dgm:prSet/>
      <dgm:spPr/>
      <dgm:t>
        <a:bodyPr/>
        <a:lstStyle/>
        <a:p>
          <a:endParaRPr lang="ru-RU"/>
        </a:p>
      </dgm:t>
    </dgm:pt>
    <dgm:pt modelId="{CC9819A1-644E-4247-B729-FF7CAA4A40D5}" type="parTrans" cxnId="{B8260326-E3C2-4517-AF5B-DEE59DEC1C44}">
      <dgm:prSet/>
      <dgm:spPr/>
      <dgm:t>
        <a:bodyPr/>
        <a:lstStyle/>
        <a:p>
          <a:endParaRPr lang="ru-RU"/>
        </a:p>
      </dgm:t>
    </dgm:pt>
    <dgm:pt modelId="{7CC9F2A0-FD02-4932-8CED-63403BD8A125}" type="sibTrans" cxnId="{B8260326-E3C2-4517-AF5B-DEE59DEC1C44}">
      <dgm:prSet/>
      <dgm:spPr/>
      <dgm:t>
        <a:bodyPr/>
        <a:lstStyle/>
        <a:p>
          <a:endParaRPr lang="ru-RU"/>
        </a:p>
      </dgm:t>
    </dgm:pt>
    <dgm:pt modelId="{EB1E14FC-E53D-4FDE-A677-A67A5CE69B63}">
      <dgm:prSet/>
      <dgm:spPr/>
      <dgm:t>
        <a:bodyPr/>
        <a:lstStyle/>
        <a:p>
          <a:endParaRPr lang="ru-RU"/>
        </a:p>
      </dgm:t>
    </dgm:pt>
    <dgm:pt modelId="{0C5E7B0B-E6F2-4E6A-AEA0-67369FC1C797}" type="parTrans" cxnId="{B49D32E9-98FC-4A73-900F-57E513A294E0}">
      <dgm:prSet/>
      <dgm:spPr/>
      <dgm:t>
        <a:bodyPr/>
        <a:lstStyle/>
        <a:p>
          <a:endParaRPr lang="ru-RU"/>
        </a:p>
      </dgm:t>
    </dgm:pt>
    <dgm:pt modelId="{A5483D72-6D06-4271-AE3B-CB8941774740}" type="sibTrans" cxnId="{B49D32E9-98FC-4A73-900F-57E513A294E0}">
      <dgm:prSet/>
      <dgm:spPr/>
      <dgm:t>
        <a:bodyPr/>
        <a:lstStyle/>
        <a:p>
          <a:endParaRPr lang="ru-RU"/>
        </a:p>
      </dgm:t>
    </dgm:pt>
    <dgm:pt modelId="{A1FA3D6D-1696-4994-AA1A-7E52DA34E084}" type="pres">
      <dgm:prSet presAssocID="{3993AB48-2934-402D-9989-EDD309D736C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C6427F-E591-4BC6-A3E3-EB27C3C5C8CD}" type="pres">
      <dgm:prSet presAssocID="{4C4910C2-0684-451A-9928-4E2701CBB009}" presName="circle1" presStyleLbl="node1" presStyleIdx="0" presStyleCnt="4"/>
      <dgm:spPr/>
    </dgm:pt>
    <dgm:pt modelId="{3C2BB06C-52AF-4160-BB2E-075BE80D82D7}" type="pres">
      <dgm:prSet presAssocID="{4C4910C2-0684-451A-9928-4E2701CBB009}" presName="space" presStyleCnt="0"/>
      <dgm:spPr/>
    </dgm:pt>
    <dgm:pt modelId="{C5D71340-F8CA-4AE0-92E2-A32D9F50BE53}" type="pres">
      <dgm:prSet presAssocID="{4C4910C2-0684-451A-9928-4E2701CBB009}" presName="rect1" presStyleLbl="alignAcc1" presStyleIdx="0" presStyleCnt="4"/>
      <dgm:spPr/>
      <dgm:t>
        <a:bodyPr/>
        <a:lstStyle/>
        <a:p>
          <a:endParaRPr lang="ru-RU"/>
        </a:p>
      </dgm:t>
    </dgm:pt>
    <dgm:pt modelId="{4D50CDB8-3463-4686-8BB3-B6825BEC7553}" type="pres">
      <dgm:prSet presAssocID="{1DF904DE-69E7-477D-BDAD-09F15B071618}" presName="vertSpace2" presStyleLbl="node1" presStyleIdx="0" presStyleCnt="4"/>
      <dgm:spPr/>
    </dgm:pt>
    <dgm:pt modelId="{0C120B55-19CA-437A-8BF0-DCE4A95647E3}" type="pres">
      <dgm:prSet presAssocID="{1DF904DE-69E7-477D-BDAD-09F15B071618}" presName="circle2" presStyleLbl="node1" presStyleIdx="1" presStyleCnt="4"/>
      <dgm:spPr/>
    </dgm:pt>
    <dgm:pt modelId="{26CA45AD-30C1-426F-8F00-7D3CD802F4D8}" type="pres">
      <dgm:prSet presAssocID="{1DF904DE-69E7-477D-BDAD-09F15B071618}" presName="rect2" presStyleLbl="alignAcc1" presStyleIdx="1" presStyleCnt="4"/>
      <dgm:spPr/>
      <dgm:t>
        <a:bodyPr/>
        <a:lstStyle/>
        <a:p>
          <a:endParaRPr lang="ru-RU"/>
        </a:p>
      </dgm:t>
    </dgm:pt>
    <dgm:pt modelId="{BDB168E8-9BC5-4517-AE1B-2B6FD56196E4}" type="pres">
      <dgm:prSet presAssocID="{C709B379-CBC2-4EF7-85ED-B3C7C7EDAF56}" presName="vertSpace3" presStyleLbl="node1" presStyleIdx="1" presStyleCnt="4"/>
      <dgm:spPr/>
    </dgm:pt>
    <dgm:pt modelId="{EDE84E52-4007-4C08-8D6F-37F83DD4AC2B}" type="pres">
      <dgm:prSet presAssocID="{C709B379-CBC2-4EF7-85ED-B3C7C7EDAF56}" presName="circle3" presStyleLbl="node1" presStyleIdx="2" presStyleCnt="4"/>
      <dgm:spPr/>
    </dgm:pt>
    <dgm:pt modelId="{FF256CBB-6A8F-4F37-A775-3F333D8F60A7}" type="pres">
      <dgm:prSet presAssocID="{C709B379-CBC2-4EF7-85ED-B3C7C7EDAF56}" presName="rect3" presStyleLbl="alignAcc1" presStyleIdx="2" presStyleCnt="4"/>
      <dgm:spPr/>
      <dgm:t>
        <a:bodyPr/>
        <a:lstStyle/>
        <a:p>
          <a:endParaRPr lang="ru-RU"/>
        </a:p>
      </dgm:t>
    </dgm:pt>
    <dgm:pt modelId="{2C4DB618-3362-48A3-A51E-9B5B4CBC9A66}" type="pres">
      <dgm:prSet presAssocID="{EB1E14FC-E53D-4FDE-A677-A67A5CE69B63}" presName="vertSpace4" presStyleLbl="node1" presStyleIdx="2" presStyleCnt="4"/>
      <dgm:spPr/>
    </dgm:pt>
    <dgm:pt modelId="{891948A6-91B3-4EBB-BD79-40EBD20DEC2B}" type="pres">
      <dgm:prSet presAssocID="{EB1E14FC-E53D-4FDE-A677-A67A5CE69B63}" presName="circle4" presStyleLbl="node1" presStyleIdx="3" presStyleCnt="4"/>
      <dgm:spPr/>
    </dgm:pt>
    <dgm:pt modelId="{DC3510F4-C5EA-425F-904E-A688E53658DA}" type="pres">
      <dgm:prSet presAssocID="{EB1E14FC-E53D-4FDE-A677-A67A5CE69B63}" presName="rect4" presStyleLbl="alignAcc1" presStyleIdx="3" presStyleCnt="4"/>
      <dgm:spPr/>
      <dgm:t>
        <a:bodyPr/>
        <a:lstStyle/>
        <a:p>
          <a:endParaRPr lang="ru-RU"/>
        </a:p>
      </dgm:t>
    </dgm:pt>
    <dgm:pt modelId="{4120E3D2-25D0-4580-8BA7-AB942980BCF1}" type="pres">
      <dgm:prSet presAssocID="{4C4910C2-0684-451A-9928-4E2701CBB009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10727-25CD-4F99-930C-F95F1BA9C3D6}" type="pres">
      <dgm:prSet presAssocID="{4C4910C2-0684-451A-9928-4E2701CBB009}" presName="rect1ChTx" presStyleLbl="alignAcc1" presStyleIdx="3" presStyleCnt="4">
        <dgm:presLayoutVars>
          <dgm:bulletEnabled val="1"/>
        </dgm:presLayoutVars>
      </dgm:prSet>
      <dgm:spPr/>
    </dgm:pt>
    <dgm:pt modelId="{6CA3DC5B-BDB6-40CA-A258-39A71561FC99}" type="pres">
      <dgm:prSet presAssocID="{1DF904DE-69E7-477D-BDAD-09F15B071618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472AC-9985-4F07-B1C9-FD7A84C85806}" type="pres">
      <dgm:prSet presAssocID="{1DF904DE-69E7-477D-BDAD-09F15B071618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BE265-EC73-4352-8449-91D3BA0C100E}" type="pres">
      <dgm:prSet presAssocID="{C709B379-CBC2-4EF7-85ED-B3C7C7EDAF56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62121-14C9-4535-A700-F0585EA88AE9}" type="pres">
      <dgm:prSet presAssocID="{C709B379-CBC2-4EF7-85ED-B3C7C7EDAF56}" presName="rect3ChTx" presStyleLbl="alignAcc1" presStyleIdx="3" presStyleCnt="4">
        <dgm:presLayoutVars>
          <dgm:bulletEnabled val="1"/>
        </dgm:presLayoutVars>
      </dgm:prSet>
      <dgm:spPr/>
    </dgm:pt>
    <dgm:pt modelId="{684AE8A9-65CD-4CE0-9590-48732DFFE8CD}" type="pres">
      <dgm:prSet presAssocID="{EB1E14FC-E53D-4FDE-A677-A67A5CE69B63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DE4F-7866-4DB2-87FB-EBB5DA588F3B}" type="pres">
      <dgm:prSet presAssocID="{EB1E14FC-E53D-4FDE-A677-A67A5CE69B63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1F7A5818-32F7-4660-A5D5-E41F73442F4D}" type="presOf" srcId="{C709B379-CBC2-4EF7-85ED-B3C7C7EDAF56}" destId="{FE0BE265-EC73-4352-8449-91D3BA0C100E}" srcOrd="1" destOrd="0" presId="urn:microsoft.com/office/officeart/2005/8/layout/target3"/>
    <dgm:cxn modelId="{B8260326-E3C2-4517-AF5B-DEE59DEC1C44}" srcId="{3993AB48-2934-402D-9989-EDD309D736C7}" destId="{C709B379-CBC2-4EF7-85ED-B3C7C7EDAF56}" srcOrd="2" destOrd="0" parTransId="{CC9819A1-644E-4247-B729-FF7CAA4A40D5}" sibTransId="{7CC9F2A0-FD02-4932-8CED-63403BD8A125}"/>
    <dgm:cxn modelId="{124BB0F2-5581-41B8-94E7-E7DE1282C1E8}" srcId="{1DF904DE-69E7-477D-BDAD-09F15B071618}" destId="{20639A4F-3DB6-4CBB-851B-C296BB8AF732}" srcOrd="0" destOrd="0" parTransId="{0F189A33-B580-41DC-8DAD-FBEB3CA45A69}" sibTransId="{81D6B9F8-F8E3-4C7C-8488-1F0A07EDE794}"/>
    <dgm:cxn modelId="{519E4C2C-6D86-4824-8538-5707262744D1}" type="presOf" srcId="{23B1B37D-4B83-4DC7-A3A2-2E824FA014BF}" destId="{321472AC-9985-4F07-B1C9-FD7A84C85806}" srcOrd="0" destOrd="1" presId="urn:microsoft.com/office/officeart/2005/8/layout/target3"/>
    <dgm:cxn modelId="{4C780465-DC7E-4879-8959-B5512C6A89AA}" type="presOf" srcId="{20639A4F-3DB6-4CBB-851B-C296BB8AF732}" destId="{321472AC-9985-4F07-B1C9-FD7A84C85806}" srcOrd="0" destOrd="0" presId="urn:microsoft.com/office/officeart/2005/8/layout/target3"/>
    <dgm:cxn modelId="{34436BF2-66CC-45BE-A9C3-4DA073B69C9B}" srcId="{3993AB48-2934-402D-9989-EDD309D736C7}" destId="{4C4910C2-0684-451A-9928-4E2701CBB009}" srcOrd="0" destOrd="0" parTransId="{B934CD40-7639-4F7C-9CE6-4CD3B34E5774}" sibTransId="{27B43672-95BD-492E-B2C5-CA7271D419FA}"/>
    <dgm:cxn modelId="{B49D32E9-98FC-4A73-900F-57E513A294E0}" srcId="{3993AB48-2934-402D-9989-EDD309D736C7}" destId="{EB1E14FC-E53D-4FDE-A677-A67A5CE69B63}" srcOrd="3" destOrd="0" parTransId="{0C5E7B0B-E6F2-4E6A-AEA0-67369FC1C797}" sibTransId="{A5483D72-6D06-4271-AE3B-CB8941774740}"/>
    <dgm:cxn modelId="{4B295563-6545-41BC-8446-022B4015EBCF}" srcId="{3993AB48-2934-402D-9989-EDD309D736C7}" destId="{1DF904DE-69E7-477D-BDAD-09F15B071618}" srcOrd="1" destOrd="0" parTransId="{26DE7FE7-9224-444F-818D-CAA39AB44A0D}" sibTransId="{88F52962-4CB3-4CC2-8589-30BDC1D4716A}"/>
    <dgm:cxn modelId="{04D741AC-FE8A-467A-8DD9-A90FADB3422B}" type="presOf" srcId="{3993AB48-2934-402D-9989-EDD309D736C7}" destId="{A1FA3D6D-1696-4994-AA1A-7E52DA34E084}" srcOrd="0" destOrd="0" presId="urn:microsoft.com/office/officeart/2005/8/layout/target3"/>
    <dgm:cxn modelId="{A59BEA6A-10BD-40F3-BA88-4DECDA0BE1DA}" type="presOf" srcId="{1DF904DE-69E7-477D-BDAD-09F15B071618}" destId="{6CA3DC5B-BDB6-40CA-A258-39A71561FC99}" srcOrd="1" destOrd="0" presId="urn:microsoft.com/office/officeart/2005/8/layout/target3"/>
    <dgm:cxn modelId="{492644C8-E526-4200-8273-83186EB1CFD6}" type="presOf" srcId="{C709B379-CBC2-4EF7-85ED-B3C7C7EDAF56}" destId="{FF256CBB-6A8F-4F37-A775-3F333D8F60A7}" srcOrd="0" destOrd="0" presId="urn:microsoft.com/office/officeart/2005/8/layout/target3"/>
    <dgm:cxn modelId="{A5EA7ADB-3C22-4E42-BD2D-1B05D47B2FEF}" type="presOf" srcId="{EB1E14FC-E53D-4FDE-A677-A67A5CE69B63}" destId="{DC3510F4-C5EA-425F-904E-A688E53658DA}" srcOrd="0" destOrd="0" presId="urn:microsoft.com/office/officeart/2005/8/layout/target3"/>
    <dgm:cxn modelId="{98B478C7-8F47-48DA-99C7-BB82533EE77F}" srcId="{1DF904DE-69E7-477D-BDAD-09F15B071618}" destId="{23B1B37D-4B83-4DC7-A3A2-2E824FA014BF}" srcOrd="1" destOrd="0" parTransId="{2FE821CB-2D14-4841-BCF5-F6AD031D24EB}" sibTransId="{009CA038-13EE-4CBA-A866-82FB2834316A}"/>
    <dgm:cxn modelId="{053215F9-5DAA-4AD3-BB78-C6E9134D5567}" type="presOf" srcId="{4C4910C2-0684-451A-9928-4E2701CBB009}" destId="{4120E3D2-25D0-4580-8BA7-AB942980BCF1}" srcOrd="1" destOrd="0" presId="urn:microsoft.com/office/officeart/2005/8/layout/target3"/>
    <dgm:cxn modelId="{32D59EF0-EA0B-4334-8BDF-B6AE88CE44A9}" type="presOf" srcId="{4C4910C2-0684-451A-9928-4E2701CBB009}" destId="{C5D71340-F8CA-4AE0-92E2-A32D9F50BE53}" srcOrd="0" destOrd="0" presId="urn:microsoft.com/office/officeart/2005/8/layout/target3"/>
    <dgm:cxn modelId="{A22AE4A1-9EF0-4759-AEFA-4BE6912EAEE1}" type="presOf" srcId="{1DF904DE-69E7-477D-BDAD-09F15B071618}" destId="{26CA45AD-30C1-426F-8F00-7D3CD802F4D8}" srcOrd="0" destOrd="0" presId="urn:microsoft.com/office/officeart/2005/8/layout/target3"/>
    <dgm:cxn modelId="{516E1CAE-2C6D-44DE-9C7B-5B6E23FDD772}" type="presOf" srcId="{EB1E14FC-E53D-4FDE-A677-A67A5CE69B63}" destId="{684AE8A9-65CD-4CE0-9590-48732DFFE8CD}" srcOrd="1" destOrd="0" presId="urn:microsoft.com/office/officeart/2005/8/layout/target3"/>
    <dgm:cxn modelId="{DB780119-0D6E-447B-946C-F4E2F58E2072}" type="presParOf" srcId="{A1FA3D6D-1696-4994-AA1A-7E52DA34E084}" destId="{1DC6427F-E591-4BC6-A3E3-EB27C3C5C8CD}" srcOrd="0" destOrd="0" presId="urn:microsoft.com/office/officeart/2005/8/layout/target3"/>
    <dgm:cxn modelId="{D771B67D-C208-41C7-A83D-5544D40D089F}" type="presParOf" srcId="{A1FA3D6D-1696-4994-AA1A-7E52DA34E084}" destId="{3C2BB06C-52AF-4160-BB2E-075BE80D82D7}" srcOrd="1" destOrd="0" presId="urn:microsoft.com/office/officeart/2005/8/layout/target3"/>
    <dgm:cxn modelId="{5F8358B4-2782-40F1-A80C-ADB9566C684A}" type="presParOf" srcId="{A1FA3D6D-1696-4994-AA1A-7E52DA34E084}" destId="{C5D71340-F8CA-4AE0-92E2-A32D9F50BE53}" srcOrd="2" destOrd="0" presId="urn:microsoft.com/office/officeart/2005/8/layout/target3"/>
    <dgm:cxn modelId="{196FFCC6-2D8E-4715-B0A8-479A42FF71AF}" type="presParOf" srcId="{A1FA3D6D-1696-4994-AA1A-7E52DA34E084}" destId="{4D50CDB8-3463-4686-8BB3-B6825BEC7553}" srcOrd="3" destOrd="0" presId="urn:microsoft.com/office/officeart/2005/8/layout/target3"/>
    <dgm:cxn modelId="{875A175B-F54A-4EE5-BE77-FD7FAEF409A7}" type="presParOf" srcId="{A1FA3D6D-1696-4994-AA1A-7E52DA34E084}" destId="{0C120B55-19CA-437A-8BF0-DCE4A95647E3}" srcOrd="4" destOrd="0" presId="urn:microsoft.com/office/officeart/2005/8/layout/target3"/>
    <dgm:cxn modelId="{BA0135C4-9DB3-405A-902D-6EA7685A83E2}" type="presParOf" srcId="{A1FA3D6D-1696-4994-AA1A-7E52DA34E084}" destId="{26CA45AD-30C1-426F-8F00-7D3CD802F4D8}" srcOrd="5" destOrd="0" presId="urn:microsoft.com/office/officeart/2005/8/layout/target3"/>
    <dgm:cxn modelId="{B5246EFB-12B4-49F9-96C0-44739490D999}" type="presParOf" srcId="{A1FA3D6D-1696-4994-AA1A-7E52DA34E084}" destId="{BDB168E8-9BC5-4517-AE1B-2B6FD56196E4}" srcOrd="6" destOrd="0" presId="urn:microsoft.com/office/officeart/2005/8/layout/target3"/>
    <dgm:cxn modelId="{7F3ABD49-9F07-468C-96B9-65E922CF4EF0}" type="presParOf" srcId="{A1FA3D6D-1696-4994-AA1A-7E52DA34E084}" destId="{EDE84E52-4007-4C08-8D6F-37F83DD4AC2B}" srcOrd="7" destOrd="0" presId="urn:microsoft.com/office/officeart/2005/8/layout/target3"/>
    <dgm:cxn modelId="{011CB4BB-4422-414F-84B2-FE3045DC608C}" type="presParOf" srcId="{A1FA3D6D-1696-4994-AA1A-7E52DA34E084}" destId="{FF256CBB-6A8F-4F37-A775-3F333D8F60A7}" srcOrd="8" destOrd="0" presId="urn:microsoft.com/office/officeart/2005/8/layout/target3"/>
    <dgm:cxn modelId="{348A003F-831E-4A60-AB9A-1C160BD503B8}" type="presParOf" srcId="{A1FA3D6D-1696-4994-AA1A-7E52DA34E084}" destId="{2C4DB618-3362-48A3-A51E-9B5B4CBC9A66}" srcOrd="9" destOrd="0" presId="urn:microsoft.com/office/officeart/2005/8/layout/target3"/>
    <dgm:cxn modelId="{A9642088-352F-40C3-9121-58EAC049436F}" type="presParOf" srcId="{A1FA3D6D-1696-4994-AA1A-7E52DA34E084}" destId="{891948A6-91B3-4EBB-BD79-40EBD20DEC2B}" srcOrd="10" destOrd="0" presId="urn:microsoft.com/office/officeart/2005/8/layout/target3"/>
    <dgm:cxn modelId="{0AEF89B9-755C-4103-AC7B-E819E64A9AA2}" type="presParOf" srcId="{A1FA3D6D-1696-4994-AA1A-7E52DA34E084}" destId="{DC3510F4-C5EA-425F-904E-A688E53658DA}" srcOrd="11" destOrd="0" presId="urn:microsoft.com/office/officeart/2005/8/layout/target3"/>
    <dgm:cxn modelId="{83C80048-C255-4356-917D-10CD10AEEB39}" type="presParOf" srcId="{A1FA3D6D-1696-4994-AA1A-7E52DA34E084}" destId="{4120E3D2-25D0-4580-8BA7-AB942980BCF1}" srcOrd="12" destOrd="0" presId="urn:microsoft.com/office/officeart/2005/8/layout/target3"/>
    <dgm:cxn modelId="{F2B9919E-0988-422A-B330-61B5F5B637C0}" type="presParOf" srcId="{A1FA3D6D-1696-4994-AA1A-7E52DA34E084}" destId="{38710727-25CD-4F99-930C-F95F1BA9C3D6}" srcOrd="13" destOrd="0" presId="urn:microsoft.com/office/officeart/2005/8/layout/target3"/>
    <dgm:cxn modelId="{C03A9EB0-D61D-4C91-A1D1-ECD0B0F4AE9E}" type="presParOf" srcId="{A1FA3D6D-1696-4994-AA1A-7E52DA34E084}" destId="{6CA3DC5B-BDB6-40CA-A258-39A71561FC99}" srcOrd="14" destOrd="0" presId="urn:microsoft.com/office/officeart/2005/8/layout/target3"/>
    <dgm:cxn modelId="{91C89364-A904-4C05-A747-20F6DFC76318}" type="presParOf" srcId="{A1FA3D6D-1696-4994-AA1A-7E52DA34E084}" destId="{321472AC-9985-4F07-B1C9-FD7A84C85806}" srcOrd="15" destOrd="0" presId="urn:microsoft.com/office/officeart/2005/8/layout/target3"/>
    <dgm:cxn modelId="{E1E434FE-6E9A-406F-8CAA-B5D2D91B86C5}" type="presParOf" srcId="{A1FA3D6D-1696-4994-AA1A-7E52DA34E084}" destId="{FE0BE265-EC73-4352-8449-91D3BA0C100E}" srcOrd="16" destOrd="0" presId="urn:microsoft.com/office/officeart/2005/8/layout/target3"/>
    <dgm:cxn modelId="{506AD9AE-59B0-4D87-839A-97A5A44E54E9}" type="presParOf" srcId="{A1FA3D6D-1696-4994-AA1A-7E52DA34E084}" destId="{B3462121-14C9-4535-A700-F0585EA88AE9}" srcOrd="17" destOrd="0" presId="urn:microsoft.com/office/officeart/2005/8/layout/target3"/>
    <dgm:cxn modelId="{0F535FD2-3C5F-44A1-8434-19DFBB4EFE03}" type="presParOf" srcId="{A1FA3D6D-1696-4994-AA1A-7E52DA34E084}" destId="{684AE8A9-65CD-4CE0-9590-48732DFFE8CD}" srcOrd="18" destOrd="0" presId="urn:microsoft.com/office/officeart/2005/8/layout/target3"/>
    <dgm:cxn modelId="{288ED419-6ABC-47BF-AD89-371A332E8EE7}" type="presParOf" srcId="{A1FA3D6D-1696-4994-AA1A-7E52DA34E084}" destId="{B4C4DE4F-7866-4DB2-87FB-EBB5DA588F3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2D52E-568B-448E-9B9E-A672BCEF986C}" type="doc">
      <dgm:prSet loTypeId="urn:microsoft.com/office/officeart/2005/8/layout/cycle8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F475102-7947-4283-9613-12B5B2CF659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знать</a:t>
          </a:r>
          <a:endParaRPr lang="ru-RU" sz="2000" b="1" dirty="0">
            <a:solidFill>
              <a:srgbClr val="FFFF00"/>
            </a:solidFill>
          </a:endParaRPr>
        </a:p>
      </dgm:t>
    </dgm:pt>
    <dgm:pt modelId="{213AFFAA-190B-438B-B22A-39F77C95CB35}" type="parTrans" cxnId="{F6CC4B65-A6A6-45CA-9713-0F62608C5B5F}">
      <dgm:prSet/>
      <dgm:spPr/>
      <dgm:t>
        <a:bodyPr/>
        <a:lstStyle/>
        <a:p>
          <a:endParaRPr lang="ru-RU"/>
        </a:p>
      </dgm:t>
    </dgm:pt>
    <dgm:pt modelId="{E1C5DC19-6601-4203-9601-8276431F3C49}" type="sibTrans" cxnId="{F6CC4B65-A6A6-45CA-9713-0F62608C5B5F}">
      <dgm:prSet/>
      <dgm:spPr/>
      <dgm:t>
        <a:bodyPr/>
        <a:lstStyle/>
        <a:p>
          <a:endParaRPr lang="ru-RU"/>
        </a:p>
      </dgm:t>
    </dgm:pt>
    <dgm:pt modelId="{F9C775F6-C013-410C-B5B8-1CD6F47DD1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изучать</a:t>
          </a:r>
          <a:endParaRPr lang="ru-RU" sz="2400" b="1" dirty="0">
            <a:solidFill>
              <a:schemeClr val="tx1"/>
            </a:solidFill>
          </a:endParaRPr>
        </a:p>
      </dgm:t>
    </dgm:pt>
    <dgm:pt modelId="{84421EC6-4475-4E02-88C2-425F7C7DB798}" type="parTrans" cxnId="{66E65044-6030-438C-B9F1-A230ADEB269A}">
      <dgm:prSet/>
      <dgm:spPr/>
      <dgm:t>
        <a:bodyPr/>
        <a:lstStyle/>
        <a:p>
          <a:endParaRPr lang="ru-RU"/>
        </a:p>
      </dgm:t>
    </dgm:pt>
    <dgm:pt modelId="{85EDD719-D7F8-40FC-B22A-97FF5DD01D20}" type="sibTrans" cxnId="{66E65044-6030-438C-B9F1-A230ADEB269A}">
      <dgm:prSet/>
      <dgm:spPr/>
      <dgm:t>
        <a:bodyPr/>
        <a:lstStyle/>
        <a:p>
          <a:endParaRPr lang="ru-RU"/>
        </a:p>
      </dgm:t>
    </dgm:pt>
    <dgm:pt modelId="{24AF1FEC-5CD6-4C73-AE73-853D70290FB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уметь</a:t>
          </a:r>
          <a:endParaRPr lang="ru-RU" sz="2000" b="1" dirty="0">
            <a:solidFill>
              <a:schemeClr val="tx1"/>
            </a:solidFill>
          </a:endParaRPr>
        </a:p>
      </dgm:t>
    </dgm:pt>
    <dgm:pt modelId="{0499BC21-1B1E-4DA3-B9E0-C4949E284FDA}" type="parTrans" cxnId="{C4C0870F-7631-4659-9188-E2E3F85FAF6F}">
      <dgm:prSet/>
      <dgm:spPr/>
      <dgm:t>
        <a:bodyPr/>
        <a:lstStyle/>
        <a:p>
          <a:endParaRPr lang="ru-RU"/>
        </a:p>
      </dgm:t>
    </dgm:pt>
    <dgm:pt modelId="{5BA00356-3510-493B-908D-AF09E8CCFC32}" type="sibTrans" cxnId="{C4C0870F-7631-4659-9188-E2E3F85FAF6F}">
      <dgm:prSet/>
      <dgm:spPr/>
      <dgm:t>
        <a:bodyPr/>
        <a:lstStyle/>
        <a:p>
          <a:endParaRPr lang="ru-RU"/>
        </a:p>
      </dgm:t>
    </dgm:pt>
    <dgm:pt modelId="{CB8F4B80-9164-4206-8A96-7F921BC101D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вести</a:t>
          </a:r>
          <a:endParaRPr lang="ru-RU" sz="2000" b="1" dirty="0">
            <a:solidFill>
              <a:schemeClr val="tx1"/>
            </a:solidFill>
          </a:endParaRPr>
        </a:p>
      </dgm:t>
    </dgm:pt>
    <dgm:pt modelId="{FDE7AE7F-D5D6-4CFD-A437-4931BB851261}" type="parTrans" cxnId="{829E05DC-EB48-4EFF-B72B-196395AEAEE7}">
      <dgm:prSet/>
      <dgm:spPr/>
      <dgm:t>
        <a:bodyPr/>
        <a:lstStyle/>
        <a:p>
          <a:endParaRPr lang="ru-RU"/>
        </a:p>
      </dgm:t>
    </dgm:pt>
    <dgm:pt modelId="{037855E7-FDB0-4B75-B5A9-BD4D3C4E3849}" type="sibTrans" cxnId="{829E05DC-EB48-4EFF-B72B-196395AEAEE7}">
      <dgm:prSet/>
      <dgm:spPr/>
      <dgm:t>
        <a:bodyPr/>
        <a:lstStyle/>
        <a:p>
          <a:endParaRPr lang="ru-RU"/>
        </a:p>
      </dgm:t>
    </dgm:pt>
    <dgm:pt modelId="{B1BBF131-BFA4-4150-8CA3-262FBFBBAFEF}">
      <dgm:prSet phldrT="[Текст]" custT="1"/>
      <dgm:spPr/>
      <dgm:t>
        <a:bodyPr lIns="0" anchor="ctr" anchorCtr="1"/>
        <a:lstStyle/>
        <a:p>
          <a:r>
            <a:rPr lang="ru-RU" sz="1600" b="1" dirty="0" smtClean="0">
              <a:solidFill>
                <a:schemeClr val="tx1"/>
              </a:solidFill>
            </a:rPr>
            <a:t>воспитывать</a:t>
          </a:r>
          <a:endParaRPr lang="ru-RU" sz="1600" b="1" dirty="0">
            <a:solidFill>
              <a:schemeClr val="tx1"/>
            </a:solidFill>
          </a:endParaRPr>
        </a:p>
      </dgm:t>
    </dgm:pt>
    <dgm:pt modelId="{AC200A71-EFF4-43BC-8877-F738497A1AC4}" type="parTrans" cxnId="{DC747A7A-BABD-4CEB-8CBB-9E614C06AD7F}">
      <dgm:prSet/>
      <dgm:spPr/>
      <dgm:t>
        <a:bodyPr/>
        <a:lstStyle/>
        <a:p>
          <a:endParaRPr lang="ru-RU"/>
        </a:p>
      </dgm:t>
    </dgm:pt>
    <dgm:pt modelId="{3FA52937-B2BE-4C34-890C-8801234D3640}" type="sibTrans" cxnId="{DC747A7A-BABD-4CEB-8CBB-9E614C06AD7F}">
      <dgm:prSet/>
      <dgm:spPr/>
      <dgm:t>
        <a:bodyPr/>
        <a:lstStyle/>
        <a:p>
          <a:endParaRPr lang="ru-RU"/>
        </a:p>
      </dgm:t>
    </dgm:pt>
    <dgm:pt modelId="{EF3C11CC-7972-4C18-BAD8-DA37C29067E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FFFF00"/>
              </a:solidFill>
            </a:rPr>
            <a:t>характеризовать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</dgm:t>
    </dgm:pt>
    <dgm:pt modelId="{07722233-BAFD-4BDC-BAA6-F0848E95C972}" type="parTrans" cxnId="{B1E95369-83B3-4492-8E61-D02AEA349266}">
      <dgm:prSet/>
      <dgm:spPr/>
      <dgm:t>
        <a:bodyPr/>
        <a:lstStyle/>
        <a:p>
          <a:endParaRPr lang="ru-RU"/>
        </a:p>
      </dgm:t>
    </dgm:pt>
    <dgm:pt modelId="{15F1A7DD-EC75-4EB8-82CC-0DA7A04C4D93}" type="sibTrans" cxnId="{B1E95369-83B3-4492-8E61-D02AEA349266}">
      <dgm:prSet/>
      <dgm:spPr/>
      <dgm:t>
        <a:bodyPr/>
        <a:lstStyle/>
        <a:p>
          <a:endParaRPr lang="ru-RU"/>
        </a:p>
      </dgm:t>
    </dgm:pt>
    <dgm:pt modelId="{3150A424-61AC-40ED-B771-3DA70F9321E7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работать</a:t>
          </a:r>
          <a:endParaRPr lang="ru-RU" sz="2000" b="1" dirty="0">
            <a:solidFill>
              <a:srgbClr val="002060"/>
            </a:solidFill>
          </a:endParaRPr>
        </a:p>
      </dgm:t>
    </dgm:pt>
    <dgm:pt modelId="{93CE7609-DECE-421C-BCA2-13E3AB6B0856}" type="parTrans" cxnId="{8D3647A3-63F6-4B2E-BA7B-64DC1B52DDD1}">
      <dgm:prSet/>
      <dgm:spPr/>
      <dgm:t>
        <a:bodyPr/>
        <a:lstStyle/>
        <a:p>
          <a:endParaRPr lang="ru-RU"/>
        </a:p>
      </dgm:t>
    </dgm:pt>
    <dgm:pt modelId="{93059F11-0271-42C5-A26F-90B41837DB85}" type="sibTrans" cxnId="{8D3647A3-63F6-4B2E-BA7B-64DC1B52DDD1}">
      <dgm:prSet/>
      <dgm:spPr/>
      <dgm:t>
        <a:bodyPr/>
        <a:lstStyle/>
        <a:p>
          <a:endParaRPr lang="ru-RU"/>
        </a:p>
      </dgm:t>
    </dgm:pt>
    <dgm:pt modelId="{C09B7126-DE92-4BF5-A6C4-851DFC896063}" type="pres">
      <dgm:prSet presAssocID="{1272D52E-568B-448E-9B9E-A672BCEF98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676710-779B-4879-A0A4-B634E9BD5C19}" type="pres">
      <dgm:prSet presAssocID="{1272D52E-568B-448E-9B9E-A672BCEF986C}" presName="wedge1" presStyleLbl="node1" presStyleIdx="0" presStyleCnt="7"/>
      <dgm:spPr/>
      <dgm:t>
        <a:bodyPr/>
        <a:lstStyle/>
        <a:p>
          <a:endParaRPr lang="ru-RU"/>
        </a:p>
      </dgm:t>
    </dgm:pt>
    <dgm:pt modelId="{2542B864-FB4B-4CF0-A4A3-F89A1810EACD}" type="pres">
      <dgm:prSet presAssocID="{1272D52E-568B-448E-9B9E-A672BCEF986C}" presName="dummy1a" presStyleCnt="0"/>
      <dgm:spPr/>
    </dgm:pt>
    <dgm:pt modelId="{C088CDD4-B8A2-40B8-8724-717CBA448DA4}" type="pres">
      <dgm:prSet presAssocID="{1272D52E-568B-448E-9B9E-A672BCEF986C}" presName="dummy1b" presStyleCnt="0"/>
      <dgm:spPr/>
    </dgm:pt>
    <dgm:pt modelId="{B393A91C-0BB5-4129-B2C1-1E8DD36CEF23}" type="pres">
      <dgm:prSet presAssocID="{1272D52E-568B-448E-9B9E-A672BCEF986C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EC596-29E7-401A-8AD9-F30414DDF79E}" type="pres">
      <dgm:prSet presAssocID="{1272D52E-568B-448E-9B9E-A672BCEF986C}" presName="wedge2" presStyleLbl="node1" presStyleIdx="1" presStyleCnt="7"/>
      <dgm:spPr/>
      <dgm:t>
        <a:bodyPr/>
        <a:lstStyle/>
        <a:p>
          <a:endParaRPr lang="ru-RU"/>
        </a:p>
      </dgm:t>
    </dgm:pt>
    <dgm:pt modelId="{E60C2917-8BE5-47C4-8E29-62C111110EC7}" type="pres">
      <dgm:prSet presAssocID="{1272D52E-568B-448E-9B9E-A672BCEF986C}" presName="dummy2a" presStyleCnt="0"/>
      <dgm:spPr/>
    </dgm:pt>
    <dgm:pt modelId="{3DE91A3F-5F5D-4E16-A5C2-974AA298ED91}" type="pres">
      <dgm:prSet presAssocID="{1272D52E-568B-448E-9B9E-A672BCEF986C}" presName="dummy2b" presStyleCnt="0"/>
      <dgm:spPr/>
    </dgm:pt>
    <dgm:pt modelId="{0357281B-A524-4852-AA04-58030B7BC5E5}" type="pres">
      <dgm:prSet presAssocID="{1272D52E-568B-448E-9B9E-A672BCEF986C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B06D-550E-44BC-BCFB-6BB9BF358641}" type="pres">
      <dgm:prSet presAssocID="{1272D52E-568B-448E-9B9E-A672BCEF986C}" presName="wedge3" presStyleLbl="node1" presStyleIdx="2" presStyleCnt="7" custScaleX="104183"/>
      <dgm:spPr/>
      <dgm:t>
        <a:bodyPr/>
        <a:lstStyle/>
        <a:p>
          <a:endParaRPr lang="ru-RU"/>
        </a:p>
      </dgm:t>
    </dgm:pt>
    <dgm:pt modelId="{18B8CE76-EED9-45F0-AB6D-EC75462AEEB8}" type="pres">
      <dgm:prSet presAssocID="{1272D52E-568B-448E-9B9E-A672BCEF986C}" presName="dummy3a" presStyleCnt="0"/>
      <dgm:spPr/>
    </dgm:pt>
    <dgm:pt modelId="{F6EFCFAA-65AF-4C5C-99BF-2F2063CFFF5E}" type="pres">
      <dgm:prSet presAssocID="{1272D52E-568B-448E-9B9E-A672BCEF986C}" presName="dummy3b" presStyleCnt="0"/>
      <dgm:spPr/>
    </dgm:pt>
    <dgm:pt modelId="{95B4B25C-ECCA-4C56-82AB-9AB01F6D36F0}" type="pres">
      <dgm:prSet presAssocID="{1272D52E-568B-448E-9B9E-A672BCEF986C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F5DD8-BC0D-4995-806C-88243F78AE5A}" type="pres">
      <dgm:prSet presAssocID="{1272D52E-568B-448E-9B9E-A672BCEF986C}" presName="wedge4" presStyleLbl="node1" presStyleIdx="3" presStyleCnt="7" custLinFactNeighborX="-218" custLinFactNeighborY="119"/>
      <dgm:spPr/>
      <dgm:t>
        <a:bodyPr/>
        <a:lstStyle/>
        <a:p>
          <a:endParaRPr lang="ru-RU"/>
        </a:p>
      </dgm:t>
    </dgm:pt>
    <dgm:pt modelId="{82A8FFBE-D1EC-4336-9867-517819A42D8C}" type="pres">
      <dgm:prSet presAssocID="{1272D52E-568B-448E-9B9E-A672BCEF986C}" presName="dummy4a" presStyleCnt="0"/>
      <dgm:spPr/>
    </dgm:pt>
    <dgm:pt modelId="{7DA35C0B-A565-450B-9ACC-FA134844F70B}" type="pres">
      <dgm:prSet presAssocID="{1272D52E-568B-448E-9B9E-A672BCEF986C}" presName="dummy4b" presStyleCnt="0"/>
      <dgm:spPr/>
    </dgm:pt>
    <dgm:pt modelId="{5D8FFA72-85FE-4C16-BA18-2201690607D7}" type="pres">
      <dgm:prSet presAssocID="{1272D52E-568B-448E-9B9E-A672BCEF986C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30C16-0111-4058-8D70-1E5C27FF2F28}" type="pres">
      <dgm:prSet presAssocID="{1272D52E-568B-448E-9B9E-A672BCEF986C}" presName="wedge5" presStyleLbl="node1" presStyleIdx="4" presStyleCnt="7"/>
      <dgm:spPr/>
      <dgm:t>
        <a:bodyPr/>
        <a:lstStyle/>
        <a:p>
          <a:endParaRPr lang="ru-RU"/>
        </a:p>
      </dgm:t>
    </dgm:pt>
    <dgm:pt modelId="{57341035-9FE7-4363-9763-A0CB841238F9}" type="pres">
      <dgm:prSet presAssocID="{1272D52E-568B-448E-9B9E-A672BCEF986C}" presName="dummy5a" presStyleCnt="0"/>
      <dgm:spPr/>
    </dgm:pt>
    <dgm:pt modelId="{27E2B4F1-4D90-4D70-BA33-4A3CD55EB803}" type="pres">
      <dgm:prSet presAssocID="{1272D52E-568B-448E-9B9E-A672BCEF986C}" presName="dummy5b" presStyleCnt="0"/>
      <dgm:spPr/>
    </dgm:pt>
    <dgm:pt modelId="{1ABE963E-349C-418C-97AE-3BFA1A989F86}" type="pres">
      <dgm:prSet presAssocID="{1272D52E-568B-448E-9B9E-A672BCEF986C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5DFE1-6263-45B9-846F-01B0D56981CE}" type="pres">
      <dgm:prSet presAssocID="{1272D52E-568B-448E-9B9E-A672BCEF986C}" presName="wedge6" presStyleLbl="node1" presStyleIdx="5" presStyleCnt="7"/>
      <dgm:spPr/>
      <dgm:t>
        <a:bodyPr/>
        <a:lstStyle/>
        <a:p>
          <a:endParaRPr lang="ru-RU"/>
        </a:p>
      </dgm:t>
    </dgm:pt>
    <dgm:pt modelId="{C5F7FFDA-F524-40E5-83A4-77FC3B58868D}" type="pres">
      <dgm:prSet presAssocID="{1272D52E-568B-448E-9B9E-A672BCEF986C}" presName="dummy6a" presStyleCnt="0"/>
      <dgm:spPr/>
    </dgm:pt>
    <dgm:pt modelId="{FE2B92FA-C7A0-4255-91F4-6A18DD1872FA}" type="pres">
      <dgm:prSet presAssocID="{1272D52E-568B-448E-9B9E-A672BCEF986C}" presName="dummy6b" presStyleCnt="0"/>
      <dgm:spPr/>
    </dgm:pt>
    <dgm:pt modelId="{7AB8F138-62AE-4311-9F47-22CFAA797760}" type="pres">
      <dgm:prSet presAssocID="{1272D52E-568B-448E-9B9E-A672BCEF986C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37A2C-C0B8-4C76-8787-24F923F7931A}" type="pres">
      <dgm:prSet presAssocID="{1272D52E-568B-448E-9B9E-A672BCEF986C}" presName="wedge7" presStyleLbl="node1" presStyleIdx="6" presStyleCnt="7" custScaleX="112044" custScaleY="99926" custLinFactNeighborX="-308" custLinFactNeighborY="-213"/>
      <dgm:spPr/>
      <dgm:t>
        <a:bodyPr/>
        <a:lstStyle/>
        <a:p>
          <a:endParaRPr lang="ru-RU"/>
        </a:p>
      </dgm:t>
    </dgm:pt>
    <dgm:pt modelId="{95680806-9CD9-419C-A90D-D10C94EA65CF}" type="pres">
      <dgm:prSet presAssocID="{1272D52E-568B-448E-9B9E-A672BCEF986C}" presName="dummy7a" presStyleCnt="0"/>
      <dgm:spPr/>
    </dgm:pt>
    <dgm:pt modelId="{353D6CB7-91F6-4A56-94F1-EE071B0C810C}" type="pres">
      <dgm:prSet presAssocID="{1272D52E-568B-448E-9B9E-A672BCEF986C}" presName="dummy7b" presStyleCnt="0"/>
      <dgm:spPr/>
    </dgm:pt>
    <dgm:pt modelId="{DDF7BC92-F601-4B7F-9644-8EF02A420F37}" type="pres">
      <dgm:prSet presAssocID="{1272D52E-568B-448E-9B9E-A672BCEF986C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93645-C2C1-426D-8564-8EF8920FB8BC}" type="pres">
      <dgm:prSet presAssocID="{E1C5DC19-6601-4203-9601-8276431F3C49}" presName="arrowWedge1" presStyleLbl="fgSibTrans2D1" presStyleIdx="0" presStyleCnt="7"/>
      <dgm:spPr/>
    </dgm:pt>
    <dgm:pt modelId="{70E51A81-F5DC-4509-B508-5E209D272A6B}" type="pres">
      <dgm:prSet presAssocID="{15F1A7DD-EC75-4EB8-82CC-0DA7A04C4D93}" presName="arrowWedge2" presStyleLbl="fgSibTrans2D1" presStyleIdx="1" presStyleCnt="7"/>
      <dgm:spPr/>
    </dgm:pt>
    <dgm:pt modelId="{EDA3F52F-2678-4700-BA2E-4DC1C40779FE}" type="pres">
      <dgm:prSet presAssocID="{93059F11-0271-42C5-A26F-90B41837DB85}" presName="arrowWedge3" presStyleLbl="fgSibTrans2D1" presStyleIdx="2" presStyleCnt="7"/>
      <dgm:spPr/>
    </dgm:pt>
    <dgm:pt modelId="{5E36E3DA-ED42-431C-80B0-3419DE1182D4}" type="pres">
      <dgm:prSet presAssocID="{85EDD719-D7F8-40FC-B22A-97FF5DD01D20}" presName="arrowWedge4" presStyleLbl="fgSibTrans2D1" presStyleIdx="3" presStyleCnt="7"/>
      <dgm:spPr/>
    </dgm:pt>
    <dgm:pt modelId="{C71604AA-6151-485D-90DA-32CF439EA499}" type="pres">
      <dgm:prSet presAssocID="{5BA00356-3510-493B-908D-AF09E8CCFC32}" presName="arrowWedge5" presStyleLbl="fgSibTrans2D1" presStyleIdx="4" presStyleCnt="7"/>
      <dgm:spPr/>
    </dgm:pt>
    <dgm:pt modelId="{5D8F9580-4E6B-469E-A425-6D37DECFE41F}" type="pres">
      <dgm:prSet presAssocID="{037855E7-FDB0-4B75-B5A9-BD4D3C4E3849}" presName="arrowWedge6" presStyleLbl="fgSibTrans2D1" presStyleIdx="5" presStyleCnt="7"/>
      <dgm:spPr/>
    </dgm:pt>
    <dgm:pt modelId="{4E7952C0-943F-48DD-832E-3E4975336903}" type="pres">
      <dgm:prSet presAssocID="{3FA52937-B2BE-4C34-890C-8801234D3640}" presName="arrowWedge7" presStyleLbl="fgSibTrans2D1" presStyleIdx="6" presStyleCnt="7"/>
      <dgm:spPr/>
    </dgm:pt>
  </dgm:ptLst>
  <dgm:cxnLst>
    <dgm:cxn modelId="{829E05DC-EB48-4EFF-B72B-196395AEAEE7}" srcId="{1272D52E-568B-448E-9B9E-A672BCEF986C}" destId="{CB8F4B80-9164-4206-8A96-7F921BC101D6}" srcOrd="5" destOrd="0" parTransId="{FDE7AE7F-D5D6-4CFD-A437-4931BB851261}" sibTransId="{037855E7-FDB0-4B75-B5A9-BD4D3C4E3849}"/>
    <dgm:cxn modelId="{2B1D2C02-ABF0-4577-A3ED-3116168F6C43}" type="presOf" srcId="{3150A424-61AC-40ED-B771-3DA70F9321E7}" destId="{95B4B25C-ECCA-4C56-82AB-9AB01F6D36F0}" srcOrd="1" destOrd="0" presId="urn:microsoft.com/office/officeart/2005/8/layout/cycle8"/>
    <dgm:cxn modelId="{BA4A8E8C-E6C4-4781-9D5B-F46B756EB937}" type="presOf" srcId="{FF475102-7947-4283-9613-12B5B2CF6591}" destId="{B393A91C-0BB5-4129-B2C1-1E8DD36CEF23}" srcOrd="1" destOrd="0" presId="urn:microsoft.com/office/officeart/2005/8/layout/cycle8"/>
    <dgm:cxn modelId="{79EEEA20-9754-49CF-B517-E787ADE4D7F7}" type="presOf" srcId="{CB8F4B80-9164-4206-8A96-7F921BC101D6}" destId="{7AB8F138-62AE-4311-9F47-22CFAA797760}" srcOrd="1" destOrd="0" presId="urn:microsoft.com/office/officeart/2005/8/layout/cycle8"/>
    <dgm:cxn modelId="{A5E2A4AB-C697-40A8-AD64-C04D2020A895}" type="presOf" srcId="{FF475102-7947-4283-9613-12B5B2CF6591}" destId="{8C676710-779B-4879-A0A4-B634E9BD5C19}" srcOrd="0" destOrd="0" presId="urn:microsoft.com/office/officeart/2005/8/layout/cycle8"/>
    <dgm:cxn modelId="{F0FDC54A-9A79-4BA9-9CA2-E6F1D398424B}" type="presOf" srcId="{EF3C11CC-7972-4C18-BAD8-DA37C29067E1}" destId="{0357281B-A524-4852-AA04-58030B7BC5E5}" srcOrd="1" destOrd="0" presId="urn:microsoft.com/office/officeart/2005/8/layout/cycle8"/>
    <dgm:cxn modelId="{B1E95369-83B3-4492-8E61-D02AEA349266}" srcId="{1272D52E-568B-448E-9B9E-A672BCEF986C}" destId="{EF3C11CC-7972-4C18-BAD8-DA37C29067E1}" srcOrd="1" destOrd="0" parTransId="{07722233-BAFD-4BDC-BAA6-F0848E95C972}" sibTransId="{15F1A7DD-EC75-4EB8-82CC-0DA7A04C4D93}"/>
    <dgm:cxn modelId="{C4C0870F-7631-4659-9188-E2E3F85FAF6F}" srcId="{1272D52E-568B-448E-9B9E-A672BCEF986C}" destId="{24AF1FEC-5CD6-4C73-AE73-853D70290FBA}" srcOrd="4" destOrd="0" parTransId="{0499BC21-1B1E-4DA3-B9E0-C4949E284FDA}" sibTransId="{5BA00356-3510-493B-908D-AF09E8CCFC32}"/>
    <dgm:cxn modelId="{E5D5498A-3640-464F-8AFB-7452B8DB7F73}" type="presOf" srcId="{CB8F4B80-9164-4206-8A96-7F921BC101D6}" destId="{0005DFE1-6263-45B9-846F-01B0D56981CE}" srcOrd="0" destOrd="0" presId="urn:microsoft.com/office/officeart/2005/8/layout/cycle8"/>
    <dgm:cxn modelId="{DC747A7A-BABD-4CEB-8CBB-9E614C06AD7F}" srcId="{1272D52E-568B-448E-9B9E-A672BCEF986C}" destId="{B1BBF131-BFA4-4150-8CA3-262FBFBBAFEF}" srcOrd="6" destOrd="0" parTransId="{AC200A71-EFF4-43BC-8877-F738497A1AC4}" sibTransId="{3FA52937-B2BE-4C34-890C-8801234D3640}"/>
    <dgm:cxn modelId="{1738D7CE-1E2D-4223-B767-D923A9074E1F}" type="presOf" srcId="{B1BBF131-BFA4-4150-8CA3-262FBFBBAFEF}" destId="{DDF7BC92-F601-4B7F-9644-8EF02A420F37}" srcOrd="1" destOrd="0" presId="urn:microsoft.com/office/officeart/2005/8/layout/cycle8"/>
    <dgm:cxn modelId="{CD8381E7-F99A-4E98-B15A-16931D51CBFA}" type="presOf" srcId="{EF3C11CC-7972-4C18-BAD8-DA37C29067E1}" destId="{75BEC596-29E7-401A-8AD9-F30414DDF79E}" srcOrd="0" destOrd="0" presId="urn:microsoft.com/office/officeart/2005/8/layout/cycle8"/>
    <dgm:cxn modelId="{B5C43C88-6CFE-49CB-A71A-64BA246A27DB}" type="presOf" srcId="{24AF1FEC-5CD6-4C73-AE73-853D70290FBA}" destId="{1ABE963E-349C-418C-97AE-3BFA1A989F86}" srcOrd="1" destOrd="0" presId="urn:microsoft.com/office/officeart/2005/8/layout/cycle8"/>
    <dgm:cxn modelId="{F6CC4B65-A6A6-45CA-9713-0F62608C5B5F}" srcId="{1272D52E-568B-448E-9B9E-A672BCEF986C}" destId="{FF475102-7947-4283-9613-12B5B2CF6591}" srcOrd="0" destOrd="0" parTransId="{213AFFAA-190B-438B-B22A-39F77C95CB35}" sibTransId="{E1C5DC19-6601-4203-9601-8276431F3C49}"/>
    <dgm:cxn modelId="{66E65044-6030-438C-B9F1-A230ADEB269A}" srcId="{1272D52E-568B-448E-9B9E-A672BCEF986C}" destId="{F9C775F6-C013-410C-B5B8-1CD6F47DD11A}" srcOrd="3" destOrd="0" parTransId="{84421EC6-4475-4E02-88C2-425F7C7DB798}" sibTransId="{85EDD719-D7F8-40FC-B22A-97FF5DD01D20}"/>
    <dgm:cxn modelId="{AA8FA83B-1FFC-4C92-89D0-59D169F994FF}" type="presOf" srcId="{B1BBF131-BFA4-4150-8CA3-262FBFBBAFEF}" destId="{22D37A2C-C0B8-4C76-8787-24F923F7931A}" srcOrd="0" destOrd="0" presId="urn:microsoft.com/office/officeart/2005/8/layout/cycle8"/>
    <dgm:cxn modelId="{1151F8D4-34D4-4210-9FFA-B98E26F1D9E0}" type="presOf" srcId="{F9C775F6-C013-410C-B5B8-1CD6F47DD11A}" destId="{B2CF5DD8-BC0D-4995-806C-88243F78AE5A}" srcOrd="0" destOrd="0" presId="urn:microsoft.com/office/officeart/2005/8/layout/cycle8"/>
    <dgm:cxn modelId="{85FA43CA-3E9E-4ADF-8AF7-AEC63241E0D4}" type="presOf" srcId="{F9C775F6-C013-410C-B5B8-1CD6F47DD11A}" destId="{5D8FFA72-85FE-4C16-BA18-2201690607D7}" srcOrd="1" destOrd="0" presId="urn:microsoft.com/office/officeart/2005/8/layout/cycle8"/>
    <dgm:cxn modelId="{8D3647A3-63F6-4B2E-BA7B-64DC1B52DDD1}" srcId="{1272D52E-568B-448E-9B9E-A672BCEF986C}" destId="{3150A424-61AC-40ED-B771-3DA70F9321E7}" srcOrd="2" destOrd="0" parTransId="{93CE7609-DECE-421C-BCA2-13E3AB6B0856}" sibTransId="{93059F11-0271-42C5-A26F-90B41837DB85}"/>
    <dgm:cxn modelId="{D509737F-967A-43AA-89F1-AD611A9C3309}" type="presOf" srcId="{1272D52E-568B-448E-9B9E-A672BCEF986C}" destId="{C09B7126-DE92-4BF5-A6C4-851DFC896063}" srcOrd="0" destOrd="0" presId="urn:microsoft.com/office/officeart/2005/8/layout/cycle8"/>
    <dgm:cxn modelId="{8BA97B32-922B-4519-9FC1-F03A53D4A0FB}" type="presOf" srcId="{24AF1FEC-5CD6-4C73-AE73-853D70290FBA}" destId="{FA630C16-0111-4058-8D70-1E5C27FF2F28}" srcOrd="0" destOrd="0" presId="urn:microsoft.com/office/officeart/2005/8/layout/cycle8"/>
    <dgm:cxn modelId="{71B2521D-821A-4EFA-A5AC-EB20736DB931}" type="presOf" srcId="{3150A424-61AC-40ED-B771-3DA70F9321E7}" destId="{0D3DB06D-550E-44BC-BCFB-6BB9BF358641}" srcOrd="0" destOrd="0" presId="urn:microsoft.com/office/officeart/2005/8/layout/cycle8"/>
    <dgm:cxn modelId="{C08442CD-4721-41FF-8B83-2E39713ACC41}" type="presParOf" srcId="{C09B7126-DE92-4BF5-A6C4-851DFC896063}" destId="{8C676710-779B-4879-A0A4-B634E9BD5C19}" srcOrd="0" destOrd="0" presId="urn:microsoft.com/office/officeart/2005/8/layout/cycle8"/>
    <dgm:cxn modelId="{78EAA571-90CC-478B-8FB3-2C442C069709}" type="presParOf" srcId="{C09B7126-DE92-4BF5-A6C4-851DFC896063}" destId="{2542B864-FB4B-4CF0-A4A3-F89A1810EACD}" srcOrd="1" destOrd="0" presId="urn:microsoft.com/office/officeart/2005/8/layout/cycle8"/>
    <dgm:cxn modelId="{F8646C2D-688E-4D1B-A446-A02AFD906269}" type="presParOf" srcId="{C09B7126-DE92-4BF5-A6C4-851DFC896063}" destId="{C088CDD4-B8A2-40B8-8724-717CBA448DA4}" srcOrd="2" destOrd="0" presId="urn:microsoft.com/office/officeart/2005/8/layout/cycle8"/>
    <dgm:cxn modelId="{6F88F7D2-0D34-4812-AF50-2170FD38291E}" type="presParOf" srcId="{C09B7126-DE92-4BF5-A6C4-851DFC896063}" destId="{B393A91C-0BB5-4129-B2C1-1E8DD36CEF23}" srcOrd="3" destOrd="0" presId="urn:microsoft.com/office/officeart/2005/8/layout/cycle8"/>
    <dgm:cxn modelId="{3B6FEE91-E0C8-44EB-A43B-400E067FF17F}" type="presParOf" srcId="{C09B7126-DE92-4BF5-A6C4-851DFC896063}" destId="{75BEC596-29E7-401A-8AD9-F30414DDF79E}" srcOrd="4" destOrd="0" presId="urn:microsoft.com/office/officeart/2005/8/layout/cycle8"/>
    <dgm:cxn modelId="{472EFC03-F6BA-4117-9601-ACE521DA5EB6}" type="presParOf" srcId="{C09B7126-DE92-4BF5-A6C4-851DFC896063}" destId="{E60C2917-8BE5-47C4-8E29-62C111110EC7}" srcOrd="5" destOrd="0" presId="urn:microsoft.com/office/officeart/2005/8/layout/cycle8"/>
    <dgm:cxn modelId="{7B6BD474-3112-42C9-90E2-0E7D52896403}" type="presParOf" srcId="{C09B7126-DE92-4BF5-A6C4-851DFC896063}" destId="{3DE91A3F-5F5D-4E16-A5C2-974AA298ED91}" srcOrd="6" destOrd="0" presId="urn:microsoft.com/office/officeart/2005/8/layout/cycle8"/>
    <dgm:cxn modelId="{E022E64E-1665-40F2-8465-0F5112C71A12}" type="presParOf" srcId="{C09B7126-DE92-4BF5-A6C4-851DFC896063}" destId="{0357281B-A524-4852-AA04-58030B7BC5E5}" srcOrd="7" destOrd="0" presId="urn:microsoft.com/office/officeart/2005/8/layout/cycle8"/>
    <dgm:cxn modelId="{05DCD9F3-90EF-4891-BB22-8E8D49818B81}" type="presParOf" srcId="{C09B7126-DE92-4BF5-A6C4-851DFC896063}" destId="{0D3DB06D-550E-44BC-BCFB-6BB9BF358641}" srcOrd="8" destOrd="0" presId="urn:microsoft.com/office/officeart/2005/8/layout/cycle8"/>
    <dgm:cxn modelId="{8E695484-CED0-4012-90F6-A48F7B150360}" type="presParOf" srcId="{C09B7126-DE92-4BF5-A6C4-851DFC896063}" destId="{18B8CE76-EED9-45F0-AB6D-EC75462AEEB8}" srcOrd="9" destOrd="0" presId="urn:microsoft.com/office/officeart/2005/8/layout/cycle8"/>
    <dgm:cxn modelId="{D885D7A1-6949-4804-B8EF-A344E47572A6}" type="presParOf" srcId="{C09B7126-DE92-4BF5-A6C4-851DFC896063}" destId="{F6EFCFAA-65AF-4C5C-99BF-2F2063CFFF5E}" srcOrd="10" destOrd="0" presId="urn:microsoft.com/office/officeart/2005/8/layout/cycle8"/>
    <dgm:cxn modelId="{19210CD8-799F-4DE9-A8AD-8A5821B38CAC}" type="presParOf" srcId="{C09B7126-DE92-4BF5-A6C4-851DFC896063}" destId="{95B4B25C-ECCA-4C56-82AB-9AB01F6D36F0}" srcOrd="11" destOrd="0" presId="urn:microsoft.com/office/officeart/2005/8/layout/cycle8"/>
    <dgm:cxn modelId="{3AA272D7-595D-4219-9710-5932B6BC6CAE}" type="presParOf" srcId="{C09B7126-DE92-4BF5-A6C4-851DFC896063}" destId="{B2CF5DD8-BC0D-4995-806C-88243F78AE5A}" srcOrd="12" destOrd="0" presId="urn:microsoft.com/office/officeart/2005/8/layout/cycle8"/>
    <dgm:cxn modelId="{BB3385F7-39F0-457B-A037-C9DEBF348F07}" type="presParOf" srcId="{C09B7126-DE92-4BF5-A6C4-851DFC896063}" destId="{82A8FFBE-D1EC-4336-9867-517819A42D8C}" srcOrd="13" destOrd="0" presId="urn:microsoft.com/office/officeart/2005/8/layout/cycle8"/>
    <dgm:cxn modelId="{751B63A4-FE43-4DD8-9A8C-348BC1C683DA}" type="presParOf" srcId="{C09B7126-DE92-4BF5-A6C4-851DFC896063}" destId="{7DA35C0B-A565-450B-9ACC-FA134844F70B}" srcOrd="14" destOrd="0" presId="urn:microsoft.com/office/officeart/2005/8/layout/cycle8"/>
    <dgm:cxn modelId="{DC526727-8472-4554-B1F1-2464F2C9A8C6}" type="presParOf" srcId="{C09B7126-DE92-4BF5-A6C4-851DFC896063}" destId="{5D8FFA72-85FE-4C16-BA18-2201690607D7}" srcOrd="15" destOrd="0" presId="urn:microsoft.com/office/officeart/2005/8/layout/cycle8"/>
    <dgm:cxn modelId="{48DEAD4B-8A2A-436D-A623-F79BCA07C5EA}" type="presParOf" srcId="{C09B7126-DE92-4BF5-A6C4-851DFC896063}" destId="{FA630C16-0111-4058-8D70-1E5C27FF2F28}" srcOrd="16" destOrd="0" presId="urn:microsoft.com/office/officeart/2005/8/layout/cycle8"/>
    <dgm:cxn modelId="{A6C4E314-66B5-459F-A858-E9AFDEAB29BD}" type="presParOf" srcId="{C09B7126-DE92-4BF5-A6C4-851DFC896063}" destId="{57341035-9FE7-4363-9763-A0CB841238F9}" srcOrd="17" destOrd="0" presId="urn:microsoft.com/office/officeart/2005/8/layout/cycle8"/>
    <dgm:cxn modelId="{902C6AE4-E6F5-44AA-8FA7-B3AE369405B6}" type="presParOf" srcId="{C09B7126-DE92-4BF5-A6C4-851DFC896063}" destId="{27E2B4F1-4D90-4D70-BA33-4A3CD55EB803}" srcOrd="18" destOrd="0" presId="urn:microsoft.com/office/officeart/2005/8/layout/cycle8"/>
    <dgm:cxn modelId="{C25A9218-A893-467C-9869-F57EFCEF780B}" type="presParOf" srcId="{C09B7126-DE92-4BF5-A6C4-851DFC896063}" destId="{1ABE963E-349C-418C-97AE-3BFA1A989F86}" srcOrd="19" destOrd="0" presId="urn:microsoft.com/office/officeart/2005/8/layout/cycle8"/>
    <dgm:cxn modelId="{763DC775-613D-4B44-AD2A-7AC6BCDF8923}" type="presParOf" srcId="{C09B7126-DE92-4BF5-A6C4-851DFC896063}" destId="{0005DFE1-6263-45B9-846F-01B0D56981CE}" srcOrd="20" destOrd="0" presId="urn:microsoft.com/office/officeart/2005/8/layout/cycle8"/>
    <dgm:cxn modelId="{A580B56C-33B7-4494-9D89-A02CD92E3378}" type="presParOf" srcId="{C09B7126-DE92-4BF5-A6C4-851DFC896063}" destId="{C5F7FFDA-F524-40E5-83A4-77FC3B58868D}" srcOrd="21" destOrd="0" presId="urn:microsoft.com/office/officeart/2005/8/layout/cycle8"/>
    <dgm:cxn modelId="{B915CD39-8331-4B44-B6E3-AACEA89352D3}" type="presParOf" srcId="{C09B7126-DE92-4BF5-A6C4-851DFC896063}" destId="{FE2B92FA-C7A0-4255-91F4-6A18DD1872FA}" srcOrd="22" destOrd="0" presId="urn:microsoft.com/office/officeart/2005/8/layout/cycle8"/>
    <dgm:cxn modelId="{F6A7BBA7-FA8B-4B70-9B51-1DCA453AE31E}" type="presParOf" srcId="{C09B7126-DE92-4BF5-A6C4-851DFC896063}" destId="{7AB8F138-62AE-4311-9F47-22CFAA797760}" srcOrd="23" destOrd="0" presId="urn:microsoft.com/office/officeart/2005/8/layout/cycle8"/>
    <dgm:cxn modelId="{B8F96367-076E-41F2-AE87-6EA7A40C7EA4}" type="presParOf" srcId="{C09B7126-DE92-4BF5-A6C4-851DFC896063}" destId="{22D37A2C-C0B8-4C76-8787-24F923F7931A}" srcOrd="24" destOrd="0" presId="urn:microsoft.com/office/officeart/2005/8/layout/cycle8"/>
    <dgm:cxn modelId="{29A3EFD0-3A97-4987-B7F2-924B44FC0C04}" type="presParOf" srcId="{C09B7126-DE92-4BF5-A6C4-851DFC896063}" destId="{95680806-9CD9-419C-A90D-D10C94EA65CF}" srcOrd="25" destOrd="0" presId="urn:microsoft.com/office/officeart/2005/8/layout/cycle8"/>
    <dgm:cxn modelId="{B5077EF4-C93E-4BF4-BD12-2705E8DC68D7}" type="presParOf" srcId="{C09B7126-DE92-4BF5-A6C4-851DFC896063}" destId="{353D6CB7-91F6-4A56-94F1-EE071B0C810C}" srcOrd="26" destOrd="0" presId="urn:microsoft.com/office/officeart/2005/8/layout/cycle8"/>
    <dgm:cxn modelId="{5C1CC176-1134-4777-B66D-06C9978595A3}" type="presParOf" srcId="{C09B7126-DE92-4BF5-A6C4-851DFC896063}" destId="{DDF7BC92-F601-4B7F-9644-8EF02A420F37}" srcOrd="27" destOrd="0" presId="urn:microsoft.com/office/officeart/2005/8/layout/cycle8"/>
    <dgm:cxn modelId="{9628D87F-E714-4BA5-A968-429B22487101}" type="presParOf" srcId="{C09B7126-DE92-4BF5-A6C4-851DFC896063}" destId="{52F93645-C2C1-426D-8564-8EF8920FB8BC}" srcOrd="28" destOrd="0" presId="urn:microsoft.com/office/officeart/2005/8/layout/cycle8"/>
    <dgm:cxn modelId="{42C3FC83-5789-47AB-AF4E-5AEA98718148}" type="presParOf" srcId="{C09B7126-DE92-4BF5-A6C4-851DFC896063}" destId="{70E51A81-F5DC-4509-B508-5E209D272A6B}" srcOrd="29" destOrd="0" presId="urn:microsoft.com/office/officeart/2005/8/layout/cycle8"/>
    <dgm:cxn modelId="{1371A6B0-0EC3-4C76-B015-074B81348883}" type="presParOf" srcId="{C09B7126-DE92-4BF5-A6C4-851DFC896063}" destId="{EDA3F52F-2678-4700-BA2E-4DC1C40779FE}" srcOrd="30" destOrd="0" presId="urn:microsoft.com/office/officeart/2005/8/layout/cycle8"/>
    <dgm:cxn modelId="{7443609E-CA69-4F12-85AC-B4EB04641F8F}" type="presParOf" srcId="{C09B7126-DE92-4BF5-A6C4-851DFC896063}" destId="{5E36E3DA-ED42-431C-80B0-3419DE1182D4}" srcOrd="31" destOrd="0" presId="urn:microsoft.com/office/officeart/2005/8/layout/cycle8"/>
    <dgm:cxn modelId="{636E2DF2-A6A0-41DD-8C6E-BF057898E7C7}" type="presParOf" srcId="{C09B7126-DE92-4BF5-A6C4-851DFC896063}" destId="{C71604AA-6151-485D-90DA-32CF439EA499}" srcOrd="32" destOrd="0" presId="urn:microsoft.com/office/officeart/2005/8/layout/cycle8"/>
    <dgm:cxn modelId="{89FE2CEA-1B33-432E-A3C6-B1F0500A00A7}" type="presParOf" srcId="{C09B7126-DE92-4BF5-A6C4-851DFC896063}" destId="{5D8F9580-4E6B-469E-A425-6D37DECFE41F}" srcOrd="33" destOrd="0" presId="urn:microsoft.com/office/officeart/2005/8/layout/cycle8"/>
    <dgm:cxn modelId="{40E7FBA3-6D59-45D9-8564-E2588855ACCF}" type="presParOf" srcId="{C09B7126-DE92-4BF5-A6C4-851DFC896063}" destId="{4E7952C0-943F-48DD-832E-3E4975336903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4CFC8-9EA9-4AEB-9568-208C39340220}">
      <dsp:nvSpPr>
        <dsp:cNvPr id="0" name=""/>
        <dsp:cNvSpPr/>
      </dsp:nvSpPr>
      <dsp:spPr>
        <a:xfrm>
          <a:off x="2373" y="654648"/>
          <a:ext cx="3667212" cy="14668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smtClean="0"/>
            <a:t>Создание условий </a:t>
          </a:r>
          <a:endParaRPr lang="ru-RU" sz="2200" b="1" i="0" kern="1200" dirty="0"/>
        </a:p>
      </dsp:txBody>
      <dsp:txXfrm>
        <a:off x="735815" y="654648"/>
        <a:ext cx="2200328" cy="1466884"/>
      </dsp:txXfrm>
    </dsp:sp>
    <dsp:sp modelId="{634FA42C-8DF5-4F66-85B5-FC5007ECC093}">
      <dsp:nvSpPr>
        <dsp:cNvPr id="0" name=""/>
        <dsp:cNvSpPr/>
      </dsp:nvSpPr>
      <dsp:spPr>
        <a:xfrm>
          <a:off x="3192847" y="779334"/>
          <a:ext cx="3043785" cy="1217514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для усвоения знаний </a:t>
          </a:r>
          <a:endParaRPr lang="ru-RU" sz="2000" b="1" i="0" kern="1200" dirty="0"/>
        </a:p>
      </dsp:txBody>
      <dsp:txXfrm>
        <a:off x="3801604" y="779334"/>
        <a:ext cx="1826271" cy="1217514"/>
      </dsp:txXfrm>
    </dsp:sp>
    <dsp:sp modelId="{29BE1384-9B2C-4674-8E67-D413816CC47A}">
      <dsp:nvSpPr>
        <dsp:cNvPr id="0" name=""/>
        <dsp:cNvSpPr/>
      </dsp:nvSpPr>
      <dsp:spPr>
        <a:xfrm>
          <a:off x="5810503" y="779334"/>
          <a:ext cx="3043785" cy="1217514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в единстве</a:t>
          </a:r>
          <a:r>
            <a:rPr lang="ru-RU" sz="2000" b="1" i="1" kern="1200" dirty="0" smtClean="0"/>
            <a:t> </a:t>
          </a:r>
          <a:endParaRPr lang="ru-RU" sz="2000" b="1" kern="1200" dirty="0"/>
        </a:p>
      </dsp:txBody>
      <dsp:txXfrm>
        <a:off x="6419260" y="779334"/>
        <a:ext cx="1826271" cy="1217514"/>
      </dsp:txXfrm>
    </dsp:sp>
    <dsp:sp modelId="{F5BA0AA8-8CB7-4E27-AFDC-CBA8EDC9DCE6}">
      <dsp:nvSpPr>
        <dsp:cNvPr id="0" name=""/>
        <dsp:cNvSpPr/>
      </dsp:nvSpPr>
      <dsp:spPr>
        <a:xfrm>
          <a:off x="2373" y="2326897"/>
          <a:ext cx="3667212" cy="14668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smtClean="0"/>
            <a:t>Формирование  познавательного интереса</a:t>
          </a:r>
          <a:r>
            <a:rPr lang="ru-RU" sz="2200" b="1" i="1" kern="1200" smtClean="0"/>
            <a:t> </a:t>
          </a:r>
          <a:endParaRPr lang="ru-RU" sz="2200" b="1" kern="1200" dirty="0"/>
        </a:p>
      </dsp:txBody>
      <dsp:txXfrm>
        <a:off x="735815" y="2326897"/>
        <a:ext cx="2200328" cy="1466884"/>
      </dsp:txXfrm>
    </dsp:sp>
    <dsp:sp modelId="{E99DE62C-0511-4C6F-8359-9106AF530389}">
      <dsp:nvSpPr>
        <dsp:cNvPr id="0" name=""/>
        <dsp:cNvSpPr/>
      </dsp:nvSpPr>
      <dsp:spPr>
        <a:xfrm>
          <a:off x="3192847" y="2451582"/>
          <a:ext cx="3043785" cy="1217514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 историческому</a:t>
          </a:r>
          <a:endParaRPr lang="ru-RU" sz="2000" b="1" kern="1200" dirty="0"/>
        </a:p>
      </dsp:txBody>
      <dsp:txXfrm>
        <a:off x="3801604" y="2451582"/>
        <a:ext cx="1826271" cy="1217514"/>
      </dsp:txXfrm>
    </dsp:sp>
    <dsp:sp modelId="{16FD09C6-BC9B-4266-B751-D38AEF69B71D}">
      <dsp:nvSpPr>
        <dsp:cNvPr id="0" name=""/>
        <dsp:cNvSpPr/>
      </dsp:nvSpPr>
      <dsp:spPr>
        <a:xfrm>
          <a:off x="5810503" y="2451582"/>
          <a:ext cx="3043785" cy="1217514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и культурному наследию</a:t>
          </a:r>
          <a:endParaRPr lang="ru-RU" sz="2000" b="1" kern="1200" dirty="0"/>
        </a:p>
      </dsp:txBody>
      <dsp:txXfrm>
        <a:off x="6419260" y="2451582"/>
        <a:ext cx="1826271" cy="1217514"/>
      </dsp:txXfrm>
    </dsp:sp>
    <dsp:sp modelId="{BF04F170-AB1A-42D8-9DEC-D02303C2AEB5}">
      <dsp:nvSpPr>
        <dsp:cNvPr id="0" name=""/>
        <dsp:cNvSpPr/>
      </dsp:nvSpPr>
      <dsp:spPr>
        <a:xfrm>
          <a:off x="2373" y="3999146"/>
          <a:ext cx="3667212" cy="14668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smtClean="0"/>
            <a:t>Содействие</a:t>
          </a:r>
          <a:endParaRPr lang="ru-RU" sz="2200" b="1" i="0" kern="1200" dirty="0"/>
        </a:p>
      </dsp:txBody>
      <dsp:txXfrm>
        <a:off x="735815" y="3999146"/>
        <a:ext cx="2200328" cy="1466884"/>
      </dsp:txXfrm>
    </dsp:sp>
    <dsp:sp modelId="{80D6BC29-F000-439A-A926-D50A9D25682B}">
      <dsp:nvSpPr>
        <dsp:cNvPr id="0" name=""/>
        <dsp:cNvSpPr/>
      </dsp:nvSpPr>
      <dsp:spPr>
        <a:xfrm>
          <a:off x="3192847" y="4123831"/>
          <a:ext cx="3043785" cy="1217514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воспитанию патриотизма,</a:t>
          </a:r>
          <a:endParaRPr lang="ru-RU" sz="2000" kern="1200" dirty="0"/>
        </a:p>
      </dsp:txBody>
      <dsp:txXfrm>
        <a:off x="3801604" y="4123831"/>
        <a:ext cx="1826271" cy="1217514"/>
      </dsp:txXfrm>
    </dsp:sp>
    <dsp:sp modelId="{64F8C058-B5B0-4778-9875-BEA6E5399AA0}">
      <dsp:nvSpPr>
        <dsp:cNvPr id="0" name=""/>
        <dsp:cNvSpPr/>
      </dsp:nvSpPr>
      <dsp:spPr>
        <a:xfrm>
          <a:off x="5810503" y="4123831"/>
          <a:ext cx="3043785" cy="1217514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стремлению сохранять достижения</a:t>
          </a:r>
          <a:endParaRPr lang="ru-RU" sz="2000" b="1" kern="1200" dirty="0"/>
        </a:p>
      </dsp:txBody>
      <dsp:txXfrm>
        <a:off x="6419260" y="4123831"/>
        <a:ext cx="1826271" cy="121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6427F-E591-4BC6-A3E3-EB27C3C5C8CD}">
      <dsp:nvSpPr>
        <dsp:cNvPr id="0" name=""/>
        <dsp:cNvSpPr/>
      </dsp:nvSpPr>
      <dsp:spPr>
        <a:xfrm>
          <a:off x="0" y="0"/>
          <a:ext cx="3451225" cy="34512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D71340-F8CA-4AE0-92E2-A32D9F50BE53}">
      <dsp:nvSpPr>
        <dsp:cNvPr id="0" name=""/>
        <dsp:cNvSpPr/>
      </dsp:nvSpPr>
      <dsp:spPr>
        <a:xfrm>
          <a:off x="1725612" y="0"/>
          <a:ext cx="5683249" cy="3451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1725612" y="0"/>
        <a:ext cx="2841624" cy="733385"/>
      </dsp:txXfrm>
    </dsp:sp>
    <dsp:sp modelId="{0C120B55-19CA-437A-8BF0-DCE4A95647E3}">
      <dsp:nvSpPr>
        <dsp:cNvPr id="0" name=""/>
        <dsp:cNvSpPr/>
      </dsp:nvSpPr>
      <dsp:spPr>
        <a:xfrm>
          <a:off x="452973" y="733385"/>
          <a:ext cx="2545278" cy="25452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A45AD-30C1-426F-8F00-7D3CD802F4D8}">
      <dsp:nvSpPr>
        <dsp:cNvPr id="0" name=""/>
        <dsp:cNvSpPr/>
      </dsp:nvSpPr>
      <dsp:spPr>
        <a:xfrm>
          <a:off x="1725612" y="733385"/>
          <a:ext cx="5683249" cy="2545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1725612" y="733385"/>
        <a:ext cx="2841624" cy="733385"/>
      </dsp:txXfrm>
    </dsp:sp>
    <dsp:sp modelId="{EDE84E52-4007-4C08-8D6F-37F83DD4AC2B}">
      <dsp:nvSpPr>
        <dsp:cNvPr id="0" name=""/>
        <dsp:cNvSpPr/>
      </dsp:nvSpPr>
      <dsp:spPr>
        <a:xfrm>
          <a:off x="905946" y="1466770"/>
          <a:ext cx="1639331" cy="1639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56CBB-6A8F-4F37-A775-3F333D8F60A7}">
      <dsp:nvSpPr>
        <dsp:cNvPr id="0" name=""/>
        <dsp:cNvSpPr/>
      </dsp:nvSpPr>
      <dsp:spPr>
        <a:xfrm>
          <a:off x="1725612" y="1466770"/>
          <a:ext cx="5683249" cy="1639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1725612" y="1466770"/>
        <a:ext cx="2841624" cy="733385"/>
      </dsp:txXfrm>
    </dsp:sp>
    <dsp:sp modelId="{891948A6-91B3-4EBB-BD79-40EBD20DEC2B}">
      <dsp:nvSpPr>
        <dsp:cNvPr id="0" name=""/>
        <dsp:cNvSpPr/>
      </dsp:nvSpPr>
      <dsp:spPr>
        <a:xfrm>
          <a:off x="1358919" y="2200155"/>
          <a:ext cx="733385" cy="7333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3510F4-C5EA-425F-904E-A688E53658DA}">
      <dsp:nvSpPr>
        <dsp:cNvPr id="0" name=""/>
        <dsp:cNvSpPr/>
      </dsp:nvSpPr>
      <dsp:spPr>
        <a:xfrm>
          <a:off x="1725612" y="2200155"/>
          <a:ext cx="5683249" cy="733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1725612" y="2200155"/>
        <a:ext cx="2841624" cy="733385"/>
      </dsp:txXfrm>
    </dsp:sp>
    <dsp:sp modelId="{321472AC-9985-4F07-B1C9-FD7A84C85806}">
      <dsp:nvSpPr>
        <dsp:cNvPr id="0" name=""/>
        <dsp:cNvSpPr/>
      </dsp:nvSpPr>
      <dsp:spPr>
        <a:xfrm>
          <a:off x="4567237" y="733385"/>
          <a:ext cx="2841624" cy="7333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/>
        </a:p>
      </dsp:txBody>
      <dsp:txXfrm>
        <a:off x="4567237" y="733385"/>
        <a:ext cx="2841624" cy="733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76710-779B-4879-A0A4-B634E9BD5C19}">
      <dsp:nvSpPr>
        <dsp:cNvPr id="0" name=""/>
        <dsp:cNvSpPr/>
      </dsp:nvSpPr>
      <dsp:spPr>
        <a:xfrm>
          <a:off x="2011044" y="368968"/>
          <a:ext cx="5080884" cy="5080884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знать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680323" y="840765"/>
        <a:ext cx="1209734" cy="967787"/>
      </dsp:txXfrm>
    </dsp:sp>
    <dsp:sp modelId="{75BEC596-29E7-401A-8AD9-F30414DDF79E}">
      <dsp:nvSpPr>
        <dsp:cNvPr id="0" name=""/>
        <dsp:cNvSpPr/>
      </dsp:nvSpPr>
      <dsp:spPr>
        <a:xfrm>
          <a:off x="2076370" y="450626"/>
          <a:ext cx="5080884" cy="5080884"/>
        </a:xfrm>
        <a:prstGeom prst="pie">
          <a:avLst>
            <a:gd name="adj1" fmla="val 19285716"/>
            <a:gd name="adj2" fmla="val 771428"/>
          </a:avLst>
        </a:prstGeom>
        <a:solidFill>
          <a:schemeClr val="accent2">
            <a:hueOff val="-785092"/>
            <a:satOff val="-1048"/>
            <a:lumOff val="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FFFF00"/>
              </a:solidFill>
            </a:rPr>
            <a:t>характеризовать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5527137" y="2292446"/>
        <a:ext cx="1391194" cy="846814"/>
      </dsp:txXfrm>
    </dsp:sp>
    <dsp:sp modelId="{0D3DB06D-550E-44BC-BCFB-6BB9BF358641}">
      <dsp:nvSpPr>
        <dsp:cNvPr id="0" name=""/>
        <dsp:cNvSpPr/>
      </dsp:nvSpPr>
      <dsp:spPr>
        <a:xfrm>
          <a:off x="1946513" y="553453"/>
          <a:ext cx="5293417" cy="5080884"/>
        </a:xfrm>
        <a:prstGeom prst="pie">
          <a:avLst>
            <a:gd name="adj1" fmla="val 771428"/>
            <a:gd name="adj2" fmla="val 3857143"/>
          </a:avLst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работать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345644" y="3562667"/>
        <a:ext cx="1260337" cy="937544"/>
      </dsp:txXfrm>
    </dsp:sp>
    <dsp:sp modelId="{B2CF5DD8-BC0D-4995-806C-88243F78AE5A}">
      <dsp:nvSpPr>
        <dsp:cNvPr id="0" name=""/>
        <dsp:cNvSpPr/>
      </dsp:nvSpPr>
      <dsp:spPr>
        <a:xfrm>
          <a:off x="1947344" y="604864"/>
          <a:ext cx="5080884" cy="5080884"/>
        </a:xfrm>
        <a:prstGeom prst="pie">
          <a:avLst>
            <a:gd name="adj1" fmla="val 3857226"/>
            <a:gd name="adj2" fmla="val 6942858"/>
          </a:avLst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изучать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898041" y="4596988"/>
        <a:ext cx="1179491" cy="846814"/>
      </dsp:txXfrm>
    </dsp:sp>
    <dsp:sp modelId="{FA630C16-0111-4058-8D70-1E5C27FF2F28}">
      <dsp:nvSpPr>
        <dsp:cNvPr id="0" name=""/>
        <dsp:cNvSpPr/>
      </dsp:nvSpPr>
      <dsp:spPr>
        <a:xfrm>
          <a:off x="1864061" y="553453"/>
          <a:ext cx="5080884" cy="5080884"/>
        </a:xfrm>
        <a:prstGeom prst="pie">
          <a:avLst>
            <a:gd name="adj1" fmla="val 6942858"/>
            <a:gd name="adj2" fmla="val 10028574"/>
          </a:avLst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уметь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472558" y="3562667"/>
        <a:ext cx="1209734" cy="937544"/>
      </dsp:txXfrm>
    </dsp:sp>
    <dsp:sp modelId="{0005DFE1-6263-45B9-846F-01B0D56981CE}">
      <dsp:nvSpPr>
        <dsp:cNvPr id="0" name=""/>
        <dsp:cNvSpPr/>
      </dsp:nvSpPr>
      <dsp:spPr>
        <a:xfrm>
          <a:off x="1840472" y="450626"/>
          <a:ext cx="5080884" cy="5080884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-3925459"/>
            <a:satOff val="-5242"/>
            <a:lumOff val="3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вести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079394" y="2292446"/>
        <a:ext cx="1391194" cy="846814"/>
      </dsp:txXfrm>
    </dsp:sp>
    <dsp:sp modelId="{22D37A2C-C0B8-4C76-8787-24F923F7931A}">
      <dsp:nvSpPr>
        <dsp:cNvPr id="0" name=""/>
        <dsp:cNvSpPr/>
      </dsp:nvSpPr>
      <dsp:spPr>
        <a:xfrm>
          <a:off x="1584177" y="360026"/>
          <a:ext cx="5692826" cy="5077124"/>
        </a:xfrm>
        <a:prstGeom prst="pie">
          <a:avLst>
            <a:gd name="adj1" fmla="val 13114284"/>
            <a:gd name="adj2" fmla="val 1620000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20320" bIns="2032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воспитывать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30802" y="831473"/>
        <a:ext cx="1355434" cy="967071"/>
      </dsp:txXfrm>
    </dsp:sp>
    <dsp:sp modelId="{52F93645-C2C1-426D-8564-8EF8920FB8BC}">
      <dsp:nvSpPr>
        <dsp:cNvPr id="0" name=""/>
        <dsp:cNvSpPr/>
      </dsp:nvSpPr>
      <dsp:spPr>
        <a:xfrm>
          <a:off x="1696260" y="54438"/>
          <a:ext cx="5709946" cy="5709946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E51A81-F5DC-4509-B508-5E209D272A6B}">
      <dsp:nvSpPr>
        <dsp:cNvPr id="0" name=""/>
        <dsp:cNvSpPr/>
      </dsp:nvSpPr>
      <dsp:spPr>
        <a:xfrm>
          <a:off x="1761996" y="136456"/>
          <a:ext cx="5709946" cy="5709946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2">
            <a:hueOff val="-785092"/>
            <a:satOff val="-1048"/>
            <a:lumOff val="6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A3F52F-2678-4700-BA2E-4DC1C40779FE}">
      <dsp:nvSpPr>
        <dsp:cNvPr id="0" name=""/>
        <dsp:cNvSpPr/>
      </dsp:nvSpPr>
      <dsp:spPr>
        <a:xfrm>
          <a:off x="1737570" y="239045"/>
          <a:ext cx="5709946" cy="5709946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36E3DA-ED42-431C-80B0-3419DE1182D4}">
      <dsp:nvSpPr>
        <dsp:cNvPr id="0" name=""/>
        <dsp:cNvSpPr/>
      </dsp:nvSpPr>
      <dsp:spPr>
        <a:xfrm>
          <a:off x="1632813" y="290201"/>
          <a:ext cx="5709946" cy="5709946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1604AA-6151-485D-90DA-32CF439EA499}">
      <dsp:nvSpPr>
        <dsp:cNvPr id="0" name=""/>
        <dsp:cNvSpPr/>
      </dsp:nvSpPr>
      <dsp:spPr>
        <a:xfrm>
          <a:off x="1549457" y="239045"/>
          <a:ext cx="5709946" cy="5709946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8F9580-4E6B-469E-A425-6D37DECFE41F}">
      <dsp:nvSpPr>
        <dsp:cNvPr id="0" name=""/>
        <dsp:cNvSpPr/>
      </dsp:nvSpPr>
      <dsp:spPr>
        <a:xfrm>
          <a:off x="1525783" y="136456"/>
          <a:ext cx="5709946" cy="5709946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-3925459"/>
            <a:satOff val="-5242"/>
            <a:lumOff val="31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7952C0-943F-48DD-832E-3E4975336903}">
      <dsp:nvSpPr>
        <dsp:cNvPr id="0" name=""/>
        <dsp:cNvSpPr/>
      </dsp:nvSpPr>
      <dsp:spPr>
        <a:xfrm>
          <a:off x="1573703" y="43629"/>
          <a:ext cx="5709946" cy="5709946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A86B1-DBD2-49FA-BEBC-A3B5F68EEFB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38E6D-2689-4C93-BBE0-9A5DB9364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03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4A00F-CAFB-43E5-BCC1-0A176686202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DBE-F074-47E1-A964-4D7FB146C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45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7ADBE-F074-47E1-A964-4D7FB146CA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6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7ADBE-F074-47E1-A964-4D7FB146CA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8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7ADBE-F074-47E1-A964-4D7FB146CA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4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B37B2-2EB0-423F-AA47-BBBCE23E6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AC0D2-236F-4578-9AF8-C01E67B2C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879CF-B422-489B-A99D-B2A424980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CEE23-F3F2-43FC-999F-B4CB4467E7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18631-B1AD-479C-B8B9-1BB07053E0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21584-925E-4E13-A34E-BC79467D18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213C9-DE76-48F6-8071-840A188761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6AEBA-2942-4F78-9E47-0E94F5D01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80C93-F52E-4FCC-9F1F-3C4D683663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93B04-3A39-4F5E-B781-A33F407C2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673EB7-588B-49B1-A1A2-4557E34BF8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3350" y="4076700"/>
            <a:ext cx="6697663" cy="1439863"/>
          </a:xfrm>
        </p:spPr>
        <p:txBody>
          <a:bodyPr/>
          <a:lstStyle/>
          <a:p>
            <a:r>
              <a:rPr lang="ru-RU" i="1" smtClean="0">
                <a:solidFill>
                  <a:srgbClr val="002060"/>
                </a:solidFill>
                <a:latin typeface="Georgia" pitchFamily="18" charset="0"/>
              </a:rPr>
              <a:t>ПОЛОЦКОВЕДЕНИЕ</a:t>
            </a:r>
            <a:r>
              <a:rPr lang="ru-RU" i="1" smtClean="0">
                <a:latin typeface="Georgia" pitchFamily="18" charset="0"/>
              </a:rPr>
              <a:t/>
            </a:r>
            <a:br>
              <a:rPr lang="ru-RU" i="1" smtClean="0">
                <a:latin typeface="Georgia" pitchFamily="18" charset="0"/>
              </a:rPr>
            </a:br>
            <a:endParaRPr lang="en-US" smtClean="0"/>
          </a:p>
        </p:txBody>
      </p:sp>
      <p:pic>
        <p:nvPicPr>
          <p:cNvPr id="3075" name="Picture 6" descr="D:\Мои документы\Ирина\курс Полоцковедение\Полоцковедение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215900"/>
            <a:ext cx="31559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233363" y="2708275"/>
            <a:ext cx="5903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i="1" u="sng" dirty="0">
                <a:solidFill>
                  <a:srgbClr val="002060"/>
                </a:solidFill>
              </a:rPr>
              <a:t>Факультативный курс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480522"/>
              </p:ext>
            </p:extLst>
          </p:nvPr>
        </p:nvGraphicFramePr>
        <p:xfrm>
          <a:off x="251520" y="620688"/>
          <a:ext cx="88924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14800" cy="9304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Ученики будут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83" name="Group 19"/>
          <p:cNvGrpSpPr>
            <a:grpSpLocks/>
          </p:cNvGrpSpPr>
          <p:nvPr/>
        </p:nvGrpSpPr>
        <p:grpSpPr bwMode="auto">
          <a:xfrm>
            <a:off x="2412260" y="1568586"/>
            <a:ext cx="5725533" cy="4752230"/>
            <a:chOff x="1813" y="1253"/>
            <a:chExt cx="3744" cy="2825"/>
          </a:xfrm>
        </p:grpSpPr>
        <p:sp>
          <p:nvSpPr>
            <p:cNvPr id="523284" name="Freeform 20"/>
            <p:cNvSpPr>
              <a:spLocks/>
            </p:cNvSpPr>
            <p:nvPr/>
          </p:nvSpPr>
          <p:spPr bwMode="gray">
            <a:xfrm>
              <a:off x="4877" y="3211"/>
              <a:ext cx="680" cy="866"/>
            </a:xfrm>
            <a:custGeom>
              <a:avLst/>
              <a:gdLst>
                <a:gd name="T0" fmla="*/ 399 w 847"/>
                <a:gd name="T1" fmla="*/ 1078 h 1079"/>
                <a:gd name="T2" fmla="*/ 0 w 847"/>
                <a:gd name="T3" fmla="*/ 459 h 1079"/>
                <a:gd name="T4" fmla="*/ 374 w 847"/>
                <a:gd name="T5" fmla="*/ 0 h 1079"/>
                <a:gd name="T6" fmla="*/ 846 w 847"/>
                <a:gd name="T7" fmla="*/ 536 h 1079"/>
                <a:gd name="T8" fmla="*/ 399 w 847"/>
                <a:gd name="T9" fmla="*/ 1078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85" name="Freeform 21"/>
            <p:cNvSpPr>
              <a:spLocks/>
            </p:cNvSpPr>
            <p:nvPr/>
          </p:nvSpPr>
          <p:spPr bwMode="gray">
            <a:xfrm>
              <a:off x="2010" y="3211"/>
              <a:ext cx="3168" cy="369"/>
            </a:xfrm>
            <a:custGeom>
              <a:avLst/>
              <a:gdLst>
                <a:gd name="T0" fmla="*/ 0 w 3947"/>
                <a:gd name="T1" fmla="*/ 459 h 460"/>
                <a:gd name="T2" fmla="*/ 3573 w 3947"/>
                <a:gd name="T3" fmla="*/ 459 h 460"/>
                <a:gd name="T4" fmla="*/ 3946 w 3947"/>
                <a:gd name="T5" fmla="*/ 0 h 460"/>
                <a:gd name="T6" fmla="*/ 505 w 3947"/>
                <a:gd name="T7" fmla="*/ 0 h 460"/>
                <a:gd name="T8" fmla="*/ 0 w 3947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3366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86" name="Freeform 22"/>
            <p:cNvSpPr>
              <a:spLocks/>
            </p:cNvSpPr>
            <p:nvPr/>
          </p:nvSpPr>
          <p:spPr bwMode="gray">
            <a:xfrm>
              <a:off x="1813" y="3578"/>
              <a:ext cx="3386" cy="500"/>
            </a:xfrm>
            <a:custGeom>
              <a:avLst/>
              <a:gdLst>
                <a:gd name="T0" fmla="*/ 383 w 4357"/>
                <a:gd name="T1" fmla="*/ 0 h 623"/>
                <a:gd name="T2" fmla="*/ 3954 w 4357"/>
                <a:gd name="T3" fmla="*/ 0 h 623"/>
                <a:gd name="T4" fmla="*/ 4356 w 4357"/>
                <a:gd name="T5" fmla="*/ 622 h 623"/>
                <a:gd name="T6" fmla="*/ 0 w 4357"/>
                <a:gd name="T7" fmla="*/ 622 h 623"/>
                <a:gd name="T8" fmla="*/ 383 w 4357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3366CC">
                    <a:gamma/>
                    <a:tint val="66667"/>
                    <a:invGamma/>
                  </a:srgbClr>
                </a:gs>
                <a:gs pos="100000">
                  <a:srgbClr val="3366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87" name="Freeform 23"/>
            <p:cNvSpPr>
              <a:spLocks/>
            </p:cNvSpPr>
            <p:nvPr/>
          </p:nvSpPr>
          <p:spPr bwMode="gray">
            <a:xfrm>
              <a:off x="4522" y="2721"/>
              <a:ext cx="601" cy="784"/>
            </a:xfrm>
            <a:custGeom>
              <a:avLst/>
              <a:gdLst>
                <a:gd name="T0" fmla="*/ 382 w 749"/>
                <a:gd name="T1" fmla="*/ 976 h 977"/>
                <a:gd name="T2" fmla="*/ 0 w 749"/>
                <a:gd name="T3" fmla="*/ 342 h 977"/>
                <a:gd name="T4" fmla="*/ 280 w 749"/>
                <a:gd name="T5" fmla="*/ 0 h 977"/>
                <a:gd name="T6" fmla="*/ 748 w 749"/>
                <a:gd name="T7" fmla="*/ 538 h 977"/>
                <a:gd name="T8" fmla="*/ 382 w 749"/>
                <a:gd name="T9" fmla="*/ 976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shade val="7294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88" name="Freeform 24"/>
            <p:cNvSpPr>
              <a:spLocks/>
            </p:cNvSpPr>
            <p:nvPr/>
          </p:nvSpPr>
          <p:spPr bwMode="gray">
            <a:xfrm>
              <a:off x="2370" y="2721"/>
              <a:ext cx="2380" cy="276"/>
            </a:xfrm>
            <a:custGeom>
              <a:avLst/>
              <a:gdLst>
                <a:gd name="T0" fmla="*/ 0 w 2964"/>
                <a:gd name="T1" fmla="*/ 343 h 344"/>
                <a:gd name="T2" fmla="*/ 2684 w 2964"/>
                <a:gd name="T3" fmla="*/ 343 h 344"/>
                <a:gd name="T4" fmla="*/ 2963 w 2964"/>
                <a:gd name="T5" fmla="*/ 0 h 344"/>
                <a:gd name="T6" fmla="*/ 531 w 2964"/>
                <a:gd name="T7" fmla="*/ 1 h 344"/>
                <a:gd name="T8" fmla="*/ 0 w 2964"/>
                <a:gd name="T9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431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89" name="Freeform 25"/>
            <p:cNvSpPr>
              <a:spLocks/>
            </p:cNvSpPr>
            <p:nvPr/>
          </p:nvSpPr>
          <p:spPr bwMode="gray">
            <a:xfrm>
              <a:off x="2069" y="2996"/>
              <a:ext cx="2763" cy="509"/>
            </a:xfrm>
            <a:custGeom>
              <a:avLst/>
              <a:gdLst>
                <a:gd name="T0" fmla="*/ 0 w 3443"/>
                <a:gd name="T1" fmla="*/ 633 h 634"/>
                <a:gd name="T2" fmla="*/ 3442 w 3443"/>
                <a:gd name="T3" fmla="*/ 633 h 634"/>
                <a:gd name="T4" fmla="*/ 3060 w 3443"/>
                <a:gd name="T5" fmla="*/ 0 h 634"/>
                <a:gd name="T6" fmla="*/ 377 w 3443"/>
                <a:gd name="T7" fmla="*/ 0 h 634"/>
                <a:gd name="T8" fmla="*/ 0 w 3443"/>
                <a:gd name="T9" fmla="*/ 63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tint val="4745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90" name="Freeform 26"/>
            <p:cNvSpPr>
              <a:spLocks/>
            </p:cNvSpPr>
            <p:nvPr/>
          </p:nvSpPr>
          <p:spPr bwMode="gray">
            <a:xfrm>
              <a:off x="4167" y="2236"/>
              <a:ext cx="526" cy="681"/>
            </a:xfrm>
            <a:custGeom>
              <a:avLst/>
              <a:gdLst>
                <a:gd name="T0" fmla="*/ 0 w 655"/>
                <a:gd name="T1" fmla="*/ 230 h 849"/>
                <a:gd name="T2" fmla="*/ 387 w 655"/>
                <a:gd name="T3" fmla="*/ 848 h 849"/>
                <a:gd name="T4" fmla="*/ 654 w 655"/>
                <a:gd name="T5" fmla="*/ 531 h 849"/>
                <a:gd name="T6" fmla="*/ 188 w 655"/>
                <a:gd name="T7" fmla="*/ 0 h 849"/>
                <a:gd name="T8" fmla="*/ 0 w 655"/>
                <a:gd name="T9" fmla="*/ 23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336699">
                    <a:gamma/>
                    <a:shade val="72941"/>
                    <a:invGamma/>
                  </a:srgbClr>
                </a:gs>
                <a:gs pos="100000">
                  <a:srgbClr val="33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91" name="Freeform 27"/>
            <p:cNvSpPr>
              <a:spLocks/>
            </p:cNvSpPr>
            <p:nvPr/>
          </p:nvSpPr>
          <p:spPr bwMode="gray">
            <a:xfrm>
              <a:off x="2728" y="2236"/>
              <a:ext cx="1589" cy="184"/>
            </a:xfrm>
            <a:custGeom>
              <a:avLst/>
              <a:gdLst>
                <a:gd name="T0" fmla="*/ 0 w 1980"/>
                <a:gd name="T1" fmla="*/ 228 h 229"/>
                <a:gd name="T2" fmla="*/ 1791 w 1980"/>
                <a:gd name="T3" fmla="*/ 228 h 229"/>
                <a:gd name="T4" fmla="*/ 1979 w 1980"/>
                <a:gd name="T5" fmla="*/ 0 h 229"/>
                <a:gd name="T6" fmla="*/ 500 w 1980"/>
                <a:gd name="T7" fmla="*/ 0 h 229"/>
                <a:gd name="T8" fmla="*/ 0 w 1980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336699">
                    <a:gamma/>
                    <a:shade val="4745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92" name="Freeform 28"/>
            <p:cNvSpPr>
              <a:spLocks/>
            </p:cNvSpPr>
            <p:nvPr/>
          </p:nvSpPr>
          <p:spPr bwMode="gray">
            <a:xfrm>
              <a:off x="2422" y="2419"/>
              <a:ext cx="2056" cy="498"/>
            </a:xfrm>
            <a:custGeom>
              <a:avLst/>
              <a:gdLst>
                <a:gd name="T0" fmla="*/ 0 w 2561"/>
                <a:gd name="T1" fmla="*/ 620 h 621"/>
                <a:gd name="T2" fmla="*/ 2560 w 2561"/>
                <a:gd name="T3" fmla="*/ 620 h 621"/>
                <a:gd name="T4" fmla="*/ 2172 w 2561"/>
                <a:gd name="T5" fmla="*/ 0 h 621"/>
                <a:gd name="T6" fmla="*/ 382 w 2561"/>
                <a:gd name="T7" fmla="*/ 0 h 621"/>
                <a:gd name="T8" fmla="*/ 0 w 2561"/>
                <a:gd name="T9" fmla="*/ 62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3366CC">
                    <a:gamma/>
                    <a:tint val="47451"/>
                    <a:invGamma/>
                  </a:srgbClr>
                </a:gs>
                <a:gs pos="100000">
                  <a:srgbClr val="3366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93" name="Freeform 29"/>
            <p:cNvSpPr>
              <a:spLocks/>
            </p:cNvSpPr>
            <p:nvPr/>
          </p:nvSpPr>
          <p:spPr bwMode="gray">
            <a:xfrm>
              <a:off x="3808" y="1744"/>
              <a:ext cx="453" cy="593"/>
            </a:xfrm>
            <a:custGeom>
              <a:avLst/>
              <a:gdLst>
                <a:gd name="T0" fmla="*/ 385 w 564"/>
                <a:gd name="T1" fmla="*/ 737 h 738"/>
                <a:gd name="T2" fmla="*/ 563 w 564"/>
                <a:gd name="T3" fmla="*/ 527 h 738"/>
                <a:gd name="T4" fmla="*/ 97 w 564"/>
                <a:gd name="T5" fmla="*/ 0 h 738"/>
                <a:gd name="T6" fmla="*/ 0 w 564"/>
                <a:gd name="T7" fmla="*/ 111 h 738"/>
                <a:gd name="T8" fmla="*/ 385 w 564"/>
                <a:gd name="T9" fmla="*/ 73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shade val="79216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94" name="Freeform 30"/>
            <p:cNvSpPr>
              <a:spLocks/>
            </p:cNvSpPr>
            <p:nvPr/>
          </p:nvSpPr>
          <p:spPr bwMode="gray">
            <a:xfrm>
              <a:off x="3092" y="1744"/>
              <a:ext cx="793" cy="89"/>
            </a:xfrm>
            <a:custGeom>
              <a:avLst/>
              <a:gdLst>
                <a:gd name="T0" fmla="*/ 0 w 987"/>
                <a:gd name="T1" fmla="*/ 109 h 110"/>
                <a:gd name="T2" fmla="*/ 889 w 987"/>
                <a:gd name="T3" fmla="*/ 109 h 110"/>
                <a:gd name="T4" fmla="*/ 986 w 987"/>
                <a:gd name="T5" fmla="*/ 0 h 110"/>
                <a:gd name="T6" fmla="*/ 308 w 987"/>
                <a:gd name="T7" fmla="*/ 0 h 110"/>
                <a:gd name="T8" fmla="*/ 0 w 987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00CC99">
                    <a:gamma/>
                    <a:shade val="5098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95" name="Freeform 31"/>
            <p:cNvSpPr>
              <a:spLocks/>
            </p:cNvSpPr>
            <p:nvPr/>
          </p:nvSpPr>
          <p:spPr bwMode="gray">
            <a:xfrm>
              <a:off x="2780" y="1832"/>
              <a:ext cx="1339" cy="505"/>
            </a:xfrm>
            <a:custGeom>
              <a:avLst/>
              <a:gdLst>
                <a:gd name="T0" fmla="*/ 0 w 1669"/>
                <a:gd name="T1" fmla="*/ 628 h 629"/>
                <a:gd name="T2" fmla="*/ 1668 w 1669"/>
                <a:gd name="T3" fmla="*/ 628 h 629"/>
                <a:gd name="T4" fmla="*/ 1281 w 1669"/>
                <a:gd name="T5" fmla="*/ 0 h 629"/>
                <a:gd name="T6" fmla="*/ 388 w 1669"/>
                <a:gd name="T7" fmla="*/ 0 h 629"/>
                <a:gd name="T8" fmla="*/ 0 w 1669"/>
                <a:gd name="T9" fmla="*/ 62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tint val="50196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96" name="Freeform 32"/>
            <p:cNvSpPr>
              <a:spLocks/>
            </p:cNvSpPr>
            <p:nvPr/>
          </p:nvSpPr>
          <p:spPr bwMode="gray">
            <a:xfrm>
              <a:off x="3446" y="1253"/>
              <a:ext cx="383" cy="502"/>
            </a:xfrm>
            <a:custGeom>
              <a:avLst/>
              <a:gdLst>
                <a:gd name="T0" fmla="*/ 387 w 477"/>
                <a:gd name="T1" fmla="*/ 624 h 625"/>
                <a:gd name="T2" fmla="*/ 476 w 477"/>
                <a:gd name="T3" fmla="*/ 527 h 625"/>
                <a:gd name="T4" fmla="*/ 0 w 477"/>
                <a:gd name="T5" fmla="*/ 0 h 625"/>
                <a:gd name="T6" fmla="*/ 387 w 477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336699">
                    <a:gamma/>
                    <a:shade val="79216"/>
                    <a:invGamma/>
                  </a:srgbClr>
                </a:gs>
                <a:gs pos="100000">
                  <a:srgbClr val="3366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97" name="Freeform 33"/>
            <p:cNvSpPr>
              <a:spLocks/>
            </p:cNvSpPr>
            <p:nvPr/>
          </p:nvSpPr>
          <p:spPr bwMode="gray">
            <a:xfrm>
              <a:off x="3136" y="1253"/>
              <a:ext cx="621" cy="502"/>
            </a:xfrm>
            <a:custGeom>
              <a:avLst/>
              <a:gdLst>
                <a:gd name="T0" fmla="*/ 0 w 773"/>
                <a:gd name="T1" fmla="*/ 624 h 625"/>
                <a:gd name="T2" fmla="*/ 772 w 773"/>
                <a:gd name="T3" fmla="*/ 624 h 625"/>
                <a:gd name="T4" fmla="*/ 387 w 773"/>
                <a:gd name="T5" fmla="*/ 0 h 625"/>
                <a:gd name="T6" fmla="*/ 0 w 773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3366CC">
                    <a:gamma/>
                    <a:tint val="38039"/>
                    <a:invGamma/>
                  </a:srgbClr>
                </a:gs>
                <a:gs pos="100000">
                  <a:srgbClr val="3366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98" name="Text Box 34"/>
            <p:cNvSpPr txBox="1">
              <a:spLocks noChangeArrowheads="1"/>
            </p:cNvSpPr>
            <p:nvPr/>
          </p:nvSpPr>
          <p:spPr bwMode="gray">
            <a:xfrm>
              <a:off x="3249" y="1520"/>
              <a:ext cx="42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latin typeface="+mn-lt"/>
                </a:rPr>
                <a:t>видео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523299" name="Text Box 35"/>
            <p:cNvSpPr txBox="1">
              <a:spLocks noChangeArrowheads="1"/>
            </p:cNvSpPr>
            <p:nvPr/>
          </p:nvSpPr>
          <p:spPr bwMode="gray">
            <a:xfrm>
              <a:off x="2940" y="1944"/>
              <a:ext cx="101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atin typeface="+mn-lt"/>
                </a:rPr>
                <a:t>э</a:t>
              </a:r>
              <a:r>
                <a:rPr lang="ru-RU" b="1" dirty="0" smtClean="0">
                  <a:latin typeface="+mn-lt"/>
                </a:rPr>
                <a:t>лектронное </a:t>
              </a:r>
            </a:p>
            <a:p>
              <a:pPr algn="ctr"/>
              <a:r>
                <a:rPr lang="ru-RU" b="1" dirty="0" smtClean="0">
                  <a:latin typeface="+mn-lt"/>
                </a:rPr>
                <a:t> пособие </a:t>
              </a:r>
              <a:endParaRPr lang="en-US" b="1" dirty="0">
                <a:latin typeface="+mn-lt"/>
              </a:endParaRPr>
            </a:p>
          </p:txBody>
        </p:sp>
        <p:sp>
          <p:nvSpPr>
            <p:cNvPr id="523300" name="Text Box 36"/>
            <p:cNvSpPr txBox="1">
              <a:spLocks noChangeArrowheads="1"/>
            </p:cNvSpPr>
            <p:nvPr/>
          </p:nvSpPr>
          <p:spPr bwMode="gray">
            <a:xfrm>
              <a:off x="2478" y="2631"/>
              <a:ext cx="2031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latin typeface="+mn-lt"/>
                </a:rPr>
                <a:t>Разработки уроков </a:t>
              </a:r>
              <a:r>
                <a:rPr lang="ru-RU" b="1" dirty="0" smtClean="0">
                  <a:latin typeface="+mn-lt"/>
                </a:rPr>
                <a:t>7-9 </a:t>
              </a:r>
              <a:r>
                <a:rPr lang="ru-RU" b="1" dirty="0" smtClean="0">
                  <a:latin typeface="+mn-lt"/>
                </a:rPr>
                <a:t>класс</a:t>
              </a:r>
              <a:endParaRPr lang="en-US" b="1" dirty="0">
                <a:latin typeface="+mn-lt"/>
              </a:endParaRPr>
            </a:p>
          </p:txBody>
        </p:sp>
        <p:sp>
          <p:nvSpPr>
            <p:cNvPr id="523301" name="Text Box 37"/>
            <p:cNvSpPr txBox="1">
              <a:spLocks noChangeArrowheads="1"/>
            </p:cNvSpPr>
            <p:nvPr/>
          </p:nvSpPr>
          <p:spPr bwMode="gray">
            <a:xfrm>
              <a:off x="2389" y="3176"/>
              <a:ext cx="220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Опорные конспекты 5-6 класс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23302" name="Text Box 38"/>
            <p:cNvSpPr txBox="1">
              <a:spLocks noChangeArrowheads="1"/>
            </p:cNvSpPr>
            <p:nvPr/>
          </p:nvSpPr>
          <p:spPr bwMode="gray">
            <a:xfrm>
              <a:off x="1842" y="3718"/>
              <a:ext cx="3391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+mn-lt"/>
                </a:rPr>
                <a:t>П</a:t>
              </a:r>
              <a:r>
                <a:rPr lang="ru-RU" b="1" dirty="0" smtClean="0">
                  <a:latin typeface="+mn-lt"/>
                </a:rPr>
                <a:t>рограмма и тематическое планирование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320664" y="6484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Times New Roman" pitchFamily="18" charset="0"/>
              </a:defRPr>
            </a:lvl9pPr>
          </a:lstStyle>
          <a:p>
            <a:r>
              <a:rPr lang="ru-RU" dirty="0" smtClean="0"/>
              <a:t>Методический </a:t>
            </a:r>
            <a:r>
              <a:rPr lang="ru-RU" sz="4000" dirty="0" smtClean="0"/>
              <a:t>комплекс</a:t>
            </a:r>
            <a:endParaRPr lang="ru-RU" dirty="0"/>
          </a:p>
        </p:txBody>
      </p:sp>
      <p:pic>
        <p:nvPicPr>
          <p:cNvPr id="16386" name="Picture 2" descr="D:\Мои документы\Ирина\курс Полоцковедение\полоцковедение илюшонок\обложки\програм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" y="1062687"/>
            <a:ext cx="2606020" cy="368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Мои документы\Ирина\курс Полоцковедение\полоцковедение илюшонок\обложки\опорные конспекты 6 к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45" y="212764"/>
            <a:ext cx="2247956" cy="31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Мои документы\Ирина\курс Полоцковедение\полоцковедение илюшонок\обложки\7 класс мадели урок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78" y="596798"/>
            <a:ext cx="2253716" cy="3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Мои документы\Ирина\курс Полоцковедение\полоцковедение илюшонок\обложки\обложка рекомендации виде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3" y="1356813"/>
            <a:ext cx="2637845" cy="37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Ирина\курс Полоцковедение\рисунок для дис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977197"/>
            <a:ext cx="356700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t="11632" r="27661" b="9641"/>
          <a:stretch>
            <a:fillRect/>
          </a:stretch>
        </p:blipFill>
        <p:spPr bwMode="auto">
          <a:xfrm>
            <a:off x="827584" y="980728"/>
            <a:ext cx="364766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Ирина\курс Полоцковедение\полоцковедение илюшонок\галерея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51841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Мои документы\Ирина\курс Полоцковедение\полоцковедение илюшонок\галерея\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4262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Ирина\курс Полоцковедение\полоцковедение илюшонок\галерея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621331" cy="35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Мои документы\Ирина\курс Полоцковедение\полоцковедение илюшонок\галерея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5588694" cy="35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Мои документы\Ирина\курс Полоцковедение\полоцковедение илюшонок\галерея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781272" cy="50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Мои документы\Ирина\курс Полоцковедение\фото для гороо\PIC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716016" cy="3537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3555" name="Picture 3" descr="D:\Мои документы\Ирина\курс Полоцковедение\фото для гороо\PIC_008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/>
          <a:stretch/>
        </p:blipFill>
        <p:spPr bwMode="auto">
          <a:xfrm>
            <a:off x="179512" y="260648"/>
            <a:ext cx="4714278" cy="3451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4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фото для гороо\PIC_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836712"/>
            <a:ext cx="691131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2856"/>
            <a:ext cx="7408333" cy="403244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Учебники должны быть привлекательными. Таковыми они становятся, когда представляют науку в наиболее привлекательном, ясном и доступном виде.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			Иоганн </a:t>
            </a:r>
            <a:r>
              <a:rPr lang="ru-RU" sz="4000" dirty="0" err="1" smtClean="0">
                <a:solidFill>
                  <a:schemeClr val="tx1"/>
                </a:solidFill>
              </a:rPr>
              <a:t>Вольфган</a:t>
            </a:r>
            <a:r>
              <a:rPr lang="ru-RU" sz="4000" dirty="0" smtClean="0">
                <a:solidFill>
                  <a:schemeClr val="tx1"/>
                </a:solidFill>
              </a:rPr>
              <a:t> ГЁТЕ</a:t>
            </a:r>
          </a:p>
          <a:p>
            <a:endParaRPr lang="ru-RU" dirty="0"/>
          </a:p>
        </p:txBody>
      </p:sp>
      <p:pic>
        <p:nvPicPr>
          <p:cNvPr id="4" name="Picture 4" descr="smart_guy_think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3128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74059"/>
            <a:ext cx="8229600" cy="495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Скорость приобретения знаний катастрофически мала</a:t>
            </a:r>
          </a:p>
          <a:p>
            <a:pPr eaLnBrk="1" hangingPunct="1"/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>Требование современности – кардинальное повышение производительности труда учащихся при одновременном улучшении качества получаемых  знаний</a:t>
            </a:r>
            <a:endParaRPr lang="ru-RU" sz="3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6" descr="counting_girl_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80" y="4613035"/>
            <a:ext cx="1653705" cy="206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onitor_accessories_information_highway_hg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04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i="1" dirty="0">
                <a:solidFill>
                  <a:srgbClr val="FF9900"/>
                </a:solidFill>
                <a:latin typeface="Monotype Corsiva" pitchFamily="66" charset="0"/>
              </a:rPr>
              <a:t> </a:t>
            </a:r>
            <a:r>
              <a:rPr lang="ru-RU" sz="3600" i="1" dirty="0">
                <a:solidFill>
                  <a:schemeClr val="tx1"/>
                </a:solidFill>
              </a:rPr>
              <a:t>Ухо содержит 15500 чувствительных элементов (рецепторов), а глаз – 126 миллионов, то есть в 8000 раз больше. </a:t>
            </a:r>
          </a:p>
          <a:p>
            <a:pPr eaLnBrk="1" hangingPunct="1">
              <a:buFontTx/>
              <a:buNone/>
            </a:pPr>
            <a:r>
              <a:rPr lang="ru-RU" sz="3600" i="1" dirty="0">
                <a:solidFill>
                  <a:schemeClr val="tx1"/>
                </a:solidFill>
              </a:rPr>
              <a:t>  Это значит, что скорость передачи учебной информации через глаза потенциально может быть в 8000 раз выше, чем через уши.</a:t>
            </a:r>
            <a:r>
              <a:rPr lang="ru-RU" sz="3600" i="1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4824090" cy="459444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i="1" dirty="0" smtClean="0"/>
              <a:t> </a:t>
            </a:r>
            <a:r>
              <a:rPr lang="ru-RU" sz="3200" i="1" dirty="0" smtClean="0">
                <a:solidFill>
                  <a:schemeClr val="tx1"/>
                </a:solidFill>
              </a:rPr>
              <a:t>Любовь к родному городу, гордость за него – это составная часть патриотического воспитания. Именно с этого  начинается осознание себя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ru-RU" sz="3200" i="1" dirty="0" smtClean="0">
                <a:solidFill>
                  <a:schemeClr val="tx1"/>
                </a:solidFill>
              </a:rPr>
              <a:t>как гражданина своего государства.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ru-RU" sz="2800" dirty="0" smtClean="0">
              <a:solidFill>
                <a:srgbClr val="FFFF00"/>
              </a:solidFill>
            </a:endParaRPr>
          </a:p>
        </p:txBody>
      </p:sp>
      <p:pic>
        <p:nvPicPr>
          <p:cNvPr id="4099" name="Picture 4" descr="D:\Мои документы\Ирина\курс Полоцковедение\прогу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836613"/>
            <a:ext cx="3709987" cy="5299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408333" cy="3777283"/>
          </a:xfrm>
        </p:spPr>
        <p:txBody>
          <a:bodyPr>
            <a:normAutofit fontScale="85000" lnSpcReduction="20000"/>
          </a:bodyPr>
          <a:lstStyle/>
          <a:p>
            <a:r>
              <a:rPr lang="ru-RU" sz="4800" i="1" dirty="0" smtClean="0">
                <a:solidFill>
                  <a:schemeClr val="tx1"/>
                </a:solidFill>
              </a:rPr>
              <a:t>С точки зрения  увеличения скорости  обучения зрительная форма представления учебной информации  имеет колоссальные преимущества по сравнению со звуковой.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76672"/>
            <a:ext cx="849775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560840" cy="374441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dirty="0">
                <a:solidFill>
                  <a:schemeClr val="tx1"/>
                </a:solidFill>
              </a:rPr>
              <a:t>Пособие позволяет каждому ученику работать и в классе, и дома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>
                <a:solidFill>
                  <a:schemeClr val="tx1"/>
                </a:solidFill>
              </a:rPr>
              <a:t>Появляется возможность работать  в том темпе и с теми типами документов, которые больше подходят  конкретному ученику (принцип личностно ориентированного обучения)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>
                <a:solidFill>
                  <a:schemeClr val="tx1"/>
                </a:solidFill>
              </a:rPr>
              <a:t>Приобретаются навыки самостоятельной работы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>
                <a:solidFill>
                  <a:schemeClr val="tx1"/>
                </a:solidFill>
              </a:rPr>
              <a:t>Повышается интерес и,  соответственно, снижается </a:t>
            </a:r>
            <a:r>
              <a:rPr lang="ru-RU" sz="3200" dirty="0" smtClean="0">
                <a:solidFill>
                  <a:schemeClr val="tx1"/>
                </a:solidFill>
              </a:rPr>
              <a:t>нагрузка</a:t>
            </a:r>
            <a:r>
              <a:rPr lang="ru-RU" dirty="0" smtClean="0"/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Основные выводы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ven_seas_p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369" y="3371850"/>
            <a:ext cx="2743200" cy="2057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2433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thur Gothic" pitchFamily="2" charset="0"/>
              </a:rPr>
              <a:t>Сайт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D:\site_nedokuneva\images\logo1_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92688" cy="47067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61533" y="48102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Kraeved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ihb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by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2597" y="17925"/>
            <a:ext cx="748915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5319"/>
          <a:stretch/>
        </p:blipFill>
        <p:spPr>
          <a:xfrm>
            <a:off x="1845733" y="1700808"/>
            <a:ext cx="4944534" cy="4968552"/>
          </a:xfrm>
          <a:noFill/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 «Мы-</a:t>
            </a:r>
            <a:r>
              <a:rPr lang="ru-RU" dirty="0" err="1" smtClean="0">
                <a:solidFill>
                  <a:schemeClr val="tx1"/>
                </a:solidFill>
              </a:rPr>
              <a:t>полочане</a:t>
            </a:r>
            <a:r>
              <a:rPr lang="ru-RU" dirty="0" smtClean="0">
                <a:solidFill>
                  <a:schemeClr val="tx1"/>
                </a:solidFill>
              </a:rPr>
              <a:t>!»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7859713" cy="4449763"/>
          </a:xfrm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ru-RU" sz="3200" b="0" i="1" dirty="0" smtClean="0">
                <a:solidFill>
                  <a:srgbClr val="2F1311"/>
                </a:solidFill>
              </a:rPr>
              <a:t>лето  2004 года – </a:t>
            </a:r>
            <a:br>
              <a:rPr lang="ru-RU" sz="3200" b="0" i="1" dirty="0" smtClean="0">
                <a:solidFill>
                  <a:srgbClr val="2F1311"/>
                </a:solidFill>
              </a:rPr>
            </a:br>
            <a:r>
              <a:rPr lang="ru-RU" sz="3200" b="0" i="1" dirty="0" smtClean="0">
                <a:solidFill>
                  <a:srgbClr val="2F1311"/>
                </a:solidFill>
              </a:rPr>
              <a:t>программы для 5-6 и 9 классов</a:t>
            </a:r>
          </a:p>
          <a:p>
            <a:pPr>
              <a:buFontTx/>
              <a:buBlip>
                <a:blip r:embed="rId4"/>
              </a:buBlip>
            </a:pPr>
            <a:endParaRPr lang="ru-RU" sz="1200" b="0" i="1" dirty="0" smtClean="0">
              <a:solidFill>
                <a:srgbClr val="2F1311"/>
              </a:solidFill>
            </a:endParaRPr>
          </a:p>
          <a:p>
            <a:pPr>
              <a:buFontTx/>
              <a:buBlip>
                <a:blip r:embed="rId4"/>
              </a:buBlip>
            </a:pPr>
            <a:r>
              <a:rPr lang="ru-RU" sz="3200" b="0" i="1" dirty="0" smtClean="0">
                <a:solidFill>
                  <a:srgbClr val="2F1311"/>
                </a:solidFill>
              </a:rPr>
              <a:t>2004-2005 учебный год – экспериментальная работа</a:t>
            </a:r>
          </a:p>
          <a:p>
            <a:pPr>
              <a:buFontTx/>
              <a:buBlip>
                <a:blip r:embed="rId4"/>
              </a:buBlip>
            </a:pPr>
            <a:endParaRPr lang="ru-RU" sz="1200" b="0" i="1" dirty="0" smtClean="0">
              <a:solidFill>
                <a:srgbClr val="2F1311"/>
              </a:solidFill>
            </a:endParaRPr>
          </a:p>
          <a:p>
            <a:pPr>
              <a:buFontTx/>
              <a:buBlip>
                <a:blip r:embed="rId4"/>
              </a:buBlip>
            </a:pPr>
            <a:r>
              <a:rPr lang="ru-RU" sz="3200" b="0" i="1" dirty="0" smtClean="0">
                <a:solidFill>
                  <a:srgbClr val="2F1311"/>
                </a:solidFill>
              </a:rPr>
              <a:t>лето 2005 года – переработаны программы для 5-6 классов и  созданы для 7-8 классов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92696"/>
            <a:ext cx="3970338" cy="838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Этапы работы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8" name="Picture 5" descr="PC130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25" y="188640"/>
            <a:ext cx="2876550" cy="215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70000"/>
            <a:ext cx="8856663" cy="5183188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ru-RU" sz="3200" b="0" i="1" dirty="0" smtClean="0">
                <a:solidFill>
                  <a:srgbClr val="2F1311"/>
                </a:solidFill>
              </a:rPr>
              <a:t>2006 -2007 год – </a:t>
            </a:r>
            <a:br>
              <a:rPr lang="ru-RU" sz="3200" b="0" i="1" dirty="0" smtClean="0">
                <a:solidFill>
                  <a:srgbClr val="2F1311"/>
                </a:solidFill>
              </a:rPr>
            </a:br>
            <a:r>
              <a:rPr lang="ru-RU" sz="3200" b="0" i="1" dirty="0" smtClean="0">
                <a:solidFill>
                  <a:srgbClr val="2F1311"/>
                </a:solidFill>
              </a:rPr>
              <a:t>активное внедрение курса </a:t>
            </a:r>
            <a:endParaRPr lang="ru-RU" sz="1200" b="0" i="1" dirty="0" smtClean="0">
              <a:solidFill>
                <a:srgbClr val="2F1311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ru-RU" sz="3200" b="0" i="1" dirty="0" smtClean="0">
                <a:solidFill>
                  <a:srgbClr val="2F1311"/>
                </a:solidFill>
              </a:rPr>
              <a:t> с 2008 год – экспериментальная работа по созданию курса «Введение в </a:t>
            </a:r>
            <a:r>
              <a:rPr lang="ru-RU" sz="3200" b="0" i="1" dirty="0" err="1" smtClean="0">
                <a:solidFill>
                  <a:srgbClr val="2F1311"/>
                </a:solidFill>
              </a:rPr>
              <a:t>Полоцковедение</a:t>
            </a:r>
            <a:r>
              <a:rPr lang="ru-RU" sz="3200" b="0" i="1" dirty="0" smtClean="0">
                <a:solidFill>
                  <a:srgbClr val="2F1311"/>
                </a:solidFill>
              </a:rPr>
              <a:t>» для 1-4 классов</a:t>
            </a:r>
            <a:endParaRPr lang="ru-RU" sz="1200" b="0" i="1" dirty="0" smtClean="0">
              <a:solidFill>
                <a:srgbClr val="2F1311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ru-RU" sz="3200" b="0" i="1" dirty="0" smtClean="0">
                <a:solidFill>
                  <a:srgbClr val="2F1311"/>
                </a:solidFill>
              </a:rPr>
              <a:t>2009-2010 год– работа творческого коллектива над учебником для 6 класса, переработка программ  5-9 </a:t>
            </a:r>
            <a:r>
              <a:rPr lang="ru-RU" sz="3200" b="0" i="1" dirty="0" err="1" smtClean="0">
                <a:solidFill>
                  <a:srgbClr val="2F1311"/>
                </a:solidFill>
              </a:rPr>
              <a:t>кл</a:t>
            </a:r>
            <a:r>
              <a:rPr lang="ru-RU" sz="3200" b="0" i="1" dirty="0" smtClean="0">
                <a:solidFill>
                  <a:srgbClr val="2F1311"/>
                </a:solidFill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r>
              <a:rPr lang="ru-RU" sz="3200" b="0" i="1" dirty="0" smtClean="0">
                <a:solidFill>
                  <a:srgbClr val="2F1311"/>
                </a:solidFill>
              </a:rPr>
              <a:t>2011 год- создание краеведческого сайта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endParaRPr lang="ru-RU" sz="3200" b="0" i="1" dirty="0" smtClean="0">
              <a:solidFill>
                <a:schemeClr val="tx1"/>
              </a:solidFill>
            </a:endParaRPr>
          </a:p>
          <a:p>
            <a:pPr>
              <a:buFontTx/>
              <a:buBlip>
                <a:blip r:embed="rId3"/>
              </a:buBlip>
            </a:pPr>
            <a:endParaRPr lang="ru-RU" sz="3200" b="0" i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172" name="Picture 5" descr="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4300"/>
            <a:ext cx="3146425" cy="2359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404664"/>
            <a:ext cx="3250704" cy="8382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адачи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5794875"/>
              </p:ext>
            </p:extLst>
          </p:nvPr>
        </p:nvGraphicFramePr>
        <p:xfrm>
          <a:off x="107504" y="548680"/>
          <a:ext cx="885666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3816424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dirty="0">
                <a:solidFill>
                  <a:schemeClr val="tx1"/>
                </a:solidFill>
              </a:rPr>
              <a:t>5 класс – условно-вводный </a:t>
            </a:r>
            <a:r>
              <a:rPr lang="be-BY" sz="2800" dirty="0">
                <a:solidFill>
                  <a:schemeClr val="tx1"/>
                </a:solidFill>
              </a:rPr>
              <a:t> курс “Апавяданні аб славутых людзях і памятных мясцінах Полацка”;</a:t>
            </a:r>
            <a:endParaRPr lang="ru-RU" sz="2800" dirty="0">
              <a:solidFill>
                <a:schemeClr val="tx1"/>
              </a:solidFill>
            </a:endParaRPr>
          </a:p>
          <a:p>
            <a:pPr lvl="0"/>
            <a:r>
              <a:rPr lang="be-BY" sz="2800" dirty="0">
                <a:solidFill>
                  <a:schemeClr val="tx1"/>
                </a:solidFill>
              </a:rPr>
              <a:t>6 класс  </a:t>
            </a: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be-BY" sz="2800" dirty="0">
                <a:solidFill>
                  <a:schemeClr val="tx1"/>
                </a:solidFill>
              </a:rPr>
              <a:t>перыяда ад старажытнасці да сярэдзіны ХІІІ стагоддзя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7 класс – </a:t>
            </a:r>
            <a:r>
              <a:rPr lang="ru-RU" sz="2800" dirty="0" err="1">
                <a:solidFill>
                  <a:schemeClr val="tx1"/>
                </a:solidFill>
              </a:rPr>
              <a:t>Полацка</a:t>
            </a:r>
            <a:r>
              <a:rPr lang="ru-RU" sz="2800" dirty="0">
                <a:solidFill>
                  <a:schemeClr val="tx1"/>
                </a:solidFill>
              </a:rPr>
              <a:t> у другой </a:t>
            </a:r>
            <a:r>
              <a:rPr lang="ru-RU" sz="2800" dirty="0" err="1">
                <a:solidFill>
                  <a:schemeClr val="tx1"/>
                </a:solidFill>
              </a:rPr>
              <a:t>палове</a:t>
            </a:r>
            <a:r>
              <a:rPr lang="ru-RU" sz="2800" dirty="0">
                <a:solidFill>
                  <a:schemeClr val="tx1"/>
                </a:solidFill>
              </a:rPr>
              <a:t> ХІІІ-XVI </a:t>
            </a:r>
            <a:r>
              <a:rPr lang="ru-RU" sz="2800" dirty="0" err="1">
                <a:solidFill>
                  <a:schemeClr val="tx1"/>
                </a:solidFill>
              </a:rPr>
              <a:t>стст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8 класс- </a:t>
            </a:r>
            <a:r>
              <a:rPr lang="be-BY" sz="2800" dirty="0">
                <a:solidFill>
                  <a:schemeClr val="tx1"/>
                </a:solidFill>
              </a:rPr>
              <a:t>Полацк у другой палове XVI – XVIII стст.</a:t>
            </a:r>
            <a:endParaRPr lang="ru-RU" sz="2800" dirty="0">
              <a:solidFill>
                <a:schemeClr val="tx1"/>
              </a:solidFill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9 класс – </a:t>
            </a:r>
            <a:r>
              <a:rPr lang="be-BY" sz="2800" dirty="0">
                <a:solidFill>
                  <a:schemeClr val="tx1"/>
                </a:solidFill>
              </a:rPr>
              <a:t>«Гісторыя Полацка ад старажытнасці да </a:t>
            </a:r>
            <a:r>
              <a:rPr lang="be-BY" sz="2800" dirty="0" smtClean="0">
                <a:solidFill>
                  <a:schemeClr val="tx1"/>
                </a:solidFill>
              </a:rPr>
              <a:t>сучаснасці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 smtClean="0">
                <a:solidFill>
                  <a:schemeClr val="tx1"/>
                </a:solidFill>
              </a:rPr>
              <a:t> Або «</a:t>
            </a:r>
            <a:r>
              <a:rPr lang="ru-RU" sz="2800" dirty="0" err="1" smtClean="0">
                <a:solidFill>
                  <a:schemeClr val="tx1"/>
                </a:solidFill>
              </a:rPr>
              <a:t>Полацк</a:t>
            </a:r>
            <a:r>
              <a:rPr lang="ru-RU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smtClean="0">
                <a:solidFill>
                  <a:schemeClr val="tx1"/>
                </a:solidFill>
              </a:rPr>
              <a:t>XVIII</a:t>
            </a:r>
            <a:r>
              <a:rPr lang="ru-RU" sz="2800" dirty="0" smtClean="0">
                <a:solidFill>
                  <a:schemeClr val="tx1"/>
                </a:solidFill>
              </a:rPr>
              <a:t>- пер. пал.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ХІХ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стст</a:t>
            </a:r>
            <a:r>
              <a:rPr lang="ru-RU" sz="2800" dirty="0" smtClean="0">
                <a:solidFill>
                  <a:schemeClr val="tx1"/>
                </a:solidFill>
              </a:rPr>
              <a:t>.»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78641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Содержание курса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6" name="Picture 2" descr="D:\Мои документы\Ирина\курс Полоцковедение\index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33271"/>
            <a:ext cx="2393843" cy="1795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06381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Введение в </a:t>
            </a:r>
            <a:r>
              <a:rPr lang="ru-RU" dirty="0" err="1">
                <a:solidFill>
                  <a:schemeClr val="tx1"/>
                </a:solidFill>
              </a:rPr>
              <a:t>П</a:t>
            </a:r>
            <a:r>
              <a:rPr lang="ru-RU" dirty="0" err="1" smtClean="0">
                <a:solidFill>
                  <a:schemeClr val="tx1"/>
                </a:solidFill>
              </a:rPr>
              <a:t>олоцковедение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5408" y="2838185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1 </a:t>
            </a:r>
            <a:r>
              <a:rPr lang="ru-RU" sz="2400" b="1" dirty="0" smtClean="0">
                <a:latin typeface="+mn-lt"/>
              </a:rPr>
              <a:t>класс - </a:t>
            </a:r>
            <a:r>
              <a:rPr lang="ru-RU" sz="2400" b="1" dirty="0">
                <a:latin typeface="+mn-lt"/>
              </a:rPr>
              <a:t>«Мы-</a:t>
            </a:r>
            <a:r>
              <a:rPr lang="ru-RU" sz="2400" b="1" dirty="0" err="1">
                <a:latin typeface="+mn-lt"/>
              </a:rPr>
              <a:t>полочане</a:t>
            </a:r>
            <a:r>
              <a:rPr lang="ru-RU" sz="2400" b="1" dirty="0">
                <a:latin typeface="+mn-lt"/>
              </a:rPr>
              <a:t>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332640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2</a:t>
            </a:r>
            <a:r>
              <a:rPr lang="ru-RU" sz="2400" b="1" dirty="0" smtClean="0">
                <a:latin typeface="+mn-lt"/>
              </a:rPr>
              <a:t> класс - «</a:t>
            </a:r>
            <a:r>
              <a:rPr lang="ru-RU" sz="2400" b="1" dirty="0">
                <a:latin typeface="+mn-lt"/>
              </a:rPr>
              <a:t>Мой </a:t>
            </a:r>
            <a:r>
              <a:rPr lang="ru-RU" sz="2400" b="1" dirty="0" err="1">
                <a:latin typeface="+mn-lt"/>
              </a:rPr>
              <a:t>зелёно</a:t>
            </a:r>
            <a:r>
              <a:rPr lang="ru-RU" sz="2400" b="1" dirty="0">
                <a:latin typeface="+mn-lt"/>
              </a:rPr>
              <a:t> – голубой край»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4157127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3 </a:t>
            </a:r>
            <a:r>
              <a:rPr lang="ru-RU" sz="2400" b="1" dirty="0" smtClean="0">
                <a:latin typeface="+mn-lt"/>
              </a:rPr>
              <a:t>класс - «</a:t>
            </a:r>
            <a:r>
              <a:rPr lang="ru-RU" sz="2400" b="1" dirty="0">
                <a:latin typeface="+mn-lt"/>
              </a:rPr>
              <a:t>Мы – гордимся тобою, Полоцк!»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4941168"/>
            <a:ext cx="53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4 класс - «</a:t>
            </a:r>
            <a:r>
              <a:rPr lang="ru-RU" sz="2400" b="1" dirty="0">
                <a:latin typeface="+mn-lt"/>
              </a:rPr>
              <a:t>Полоцк в моём сердце</a:t>
            </a:r>
            <a:r>
              <a:rPr lang="ru-RU" sz="2400" b="1" dirty="0" smtClean="0">
                <a:latin typeface="+mn-lt"/>
              </a:rPr>
              <a:t>»</a:t>
            </a:r>
            <a:endParaRPr lang="ru-RU" sz="2400" b="1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8274" y="338328"/>
            <a:ext cx="5266928" cy="725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Рабочая тетрадь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260648"/>
            <a:ext cx="3816424" cy="547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G:\фото для гороо\PIC_01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1309" r="1473"/>
          <a:stretch/>
        </p:blipFill>
        <p:spPr bwMode="auto">
          <a:xfrm>
            <a:off x="3098653" y="1916832"/>
            <a:ext cx="5825066" cy="4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980728"/>
            <a:ext cx="8280921" cy="536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2629" y="1034924"/>
            <a:ext cx="8217498" cy="578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728E-2C6D-4955-91EA-FA58BA7CD7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799</TotalTime>
  <Words>395</Words>
  <Application>Microsoft Office PowerPoint</Application>
  <PresentationFormat>Экран (4:3)</PresentationFormat>
  <Paragraphs>93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Arthur Gothic</vt:lpstr>
      <vt:lpstr>Calibri</vt:lpstr>
      <vt:lpstr>Candara</vt:lpstr>
      <vt:lpstr>Georgia</vt:lpstr>
      <vt:lpstr>Monotype Corsiva</vt:lpstr>
      <vt:lpstr>Symbol</vt:lpstr>
      <vt:lpstr>Times New Roman</vt:lpstr>
      <vt:lpstr>Волна</vt:lpstr>
      <vt:lpstr>ПОЛОЦКОВЕДЕНИЕ </vt:lpstr>
      <vt:lpstr>Презентация PowerPoint</vt:lpstr>
      <vt:lpstr>Проект «Мы-полочане!»</vt:lpstr>
      <vt:lpstr>Этапы работы</vt:lpstr>
      <vt:lpstr>Презентация PowerPoint</vt:lpstr>
      <vt:lpstr>Задачи</vt:lpstr>
      <vt:lpstr>Содержание курса</vt:lpstr>
      <vt:lpstr>Введение в Полоцковедение</vt:lpstr>
      <vt:lpstr>Рабочая тетрадь</vt:lpstr>
      <vt:lpstr>Ученики будут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выводы</vt:lpstr>
      <vt:lpstr>Сайт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ОЛОЦКОВЕДЕНИЕ</dc:title>
  <dc:creator>NedAV</dc:creator>
  <cp:lastModifiedBy>NedAV</cp:lastModifiedBy>
  <cp:revision>47</cp:revision>
  <dcterms:created xsi:type="dcterms:W3CDTF">2011-11-18T11:09:52Z</dcterms:created>
  <dcterms:modified xsi:type="dcterms:W3CDTF">2013-11-27T18:49:56Z</dcterms:modified>
</cp:coreProperties>
</file>