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57" r:id="rId4"/>
    <p:sldId id="258" r:id="rId5"/>
    <p:sldId id="259" r:id="rId6"/>
    <p:sldId id="264" r:id="rId7"/>
    <p:sldId id="267" r:id="rId8"/>
    <p:sldId id="275" r:id="rId9"/>
    <p:sldId id="273" r:id="rId10"/>
    <p:sldId id="263" r:id="rId11"/>
    <p:sldId id="272" r:id="rId12"/>
    <p:sldId id="276" r:id="rId13"/>
    <p:sldId id="277" r:id="rId14"/>
    <p:sldId id="282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F9C5-EC28-430E-A26E-EEDBD717BA93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1D53-F70F-4EBB-BEF3-609019E892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860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F9C5-EC28-430E-A26E-EEDBD717BA93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1D53-F70F-4EBB-BEF3-609019E892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478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F9C5-EC28-430E-A26E-EEDBD717BA93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1D53-F70F-4EBB-BEF3-609019E892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183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F9C5-EC28-430E-A26E-EEDBD717BA93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1D53-F70F-4EBB-BEF3-609019E892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013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F9C5-EC28-430E-A26E-EEDBD717BA93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1D53-F70F-4EBB-BEF3-609019E892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262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F9C5-EC28-430E-A26E-EEDBD717BA93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1D53-F70F-4EBB-BEF3-609019E892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323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F9C5-EC28-430E-A26E-EEDBD717BA93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1D53-F70F-4EBB-BEF3-609019E892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5479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F9C5-EC28-430E-A26E-EEDBD717BA93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1D53-F70F-4EBB-BEF3-609019E892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49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F9C5-EC28-430E-A26E-EEDBD717BA93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1D53-F70F-4EBB-BEF3-609019E892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478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F9C5-EC28-430E-A26E-EEDBD717BA93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1D53-F70F-4EBB-BEF3-609019E892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521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F9C5-EC28-430E-A26E-EEDBD717BA93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1D53-F70F-4EBB-BEF3-609019E892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984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8F9C5-EC28-430E-A26E-EEDBD717BA93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A1D53-F70F-4EBB-BEF3-609019E892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815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71448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МДОАУ «ЦРР-Д/С №113»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1643050"/>
            <a:ext cx="6400800" cy="4643470"/>
          </a:xfrm>
          <a:noFill/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Презентация «Космос»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Посвящённая 60-летию космонавтики.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Второй день декады.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Выполнил: воспитатель Петрова Е.Н.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МАРГАРИТА\Desktop\л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КОСМОНАВТ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b="1" dirty="0" smtClean="0"/>
          </a:p>
        </p:txBody>
      </p:sp>
      <p:pic>
        <p:nvPicPr>
          <p:cNvPr id="4098" name="Picture 2" descr="C:\Users\МАРГАРИТА\Desktop\astronomy-1848845__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9144000" cy="5661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51302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9220" name="Picture 4" descr="C:\Users\МАРГАРИТА\Desktop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6523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МАРГАРИТА\Desktop\0011-011-Pervaja-v-mire-zhenschina-kosmonav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42605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МАРГАРИТА\Desktop\л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МАРГАРИТА\Desktop\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860032" cy="3645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МАРГАРИТА\Desktop\116403_centrifuga-kosmonavtov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68960"/>
            <a:ext cx="5440446" cy="3626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709551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МАРГАРИТА\Desktop\л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МАРГАРИТА\Desktop\200_280412Kos_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138841" cy="42534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МАРГАРИТА\Desktop\f2d98f185b7a1691103edc388188ecf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08720"/>
            <a:ext cx="3744416" cy="56986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286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6380" y="357166"/>
            <a:ext cx="3443254" cy="5740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путешествие, ребята. До новых встреч!!!</a:t>
            </a:r>
            <a:endParaRPr lang="ru-R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89779"/>
            <a:ext cx="3995936" cy="2568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68168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МАРГАРИТА\Desktop\л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МАРГАРИТА\Desktop\hello_html_m5a3b0d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"/>
            <a:ext cx="7572428" cy="5877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6021288"/>
            <a:ext cx="9036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друзья! Я – Гном-астроном, приглашаю вас к себе в гости».</a:t>
            </a:r>
          </a:p>
        </p:txBody>
      </p:sp>
    </p:spTree>
    <p:extLst>
      <p:ext uri="{BB962C8B-B14F-4D97-AF65-F5344CB8AC3E}">
        <p14:creationId xmlns="" xmlns:p14="http://schemas.microsoft.com/office/powerpoint/2010/main" val="4037096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016" y="11757"/>
            <a:ext cx="8856984" cy="66576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dirty="0" smtClean="0"/>
              <a:t>   Астроном </a:t>
            </a:r>
            <a:r>
              <a:rPr lang="ru-RU" dirty="0"/>
              <a:t>-  </a:t>
            </a:r>
            <a:r>
              <a:rPr lang="ru-RU" b="1" dirty="0"/>
              <a:t>человек, который изучает солнце, звезды, планеты.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026" name="Picture 2" descr="C:\Users\МАРГАРИТА\Desktop\live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86" y="188640"/>
            <a:ext cx="7312628" cy="540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28652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ГАРИТА\Desktop\img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866314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МАРГАРИТА\Desktop\л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РГАРИТА\Desktop\1555086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16"/>
            <a:ext cx="4323159" cy="3645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МАРГАРИТА\Desktop\л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159" y="28916"/>
            <a:ext cx="4833486" cy="3645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МАРГАРИТА\Desktop\ПОКАЗАТ УРОК\ДШМ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56992"/>
            <a:ext cx="6120680" cy="35010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24225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РГАРИТА\Desktop\ио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662016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каждой планеты свой собственный путь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ей поверьте, с орбиты свернуть,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Вокруг Солнца вращаются наши планеты,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По-разному все они Солнцем согреты.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C:\Users\МАРГАРИТА\Desktop\ПОКАЗАТ УРОК\дрорп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9144000" cy="4581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29446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МАРГАРИТА\Desktop\c85b-1385309861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2555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МАРГАРИТА\Desktop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64823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91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МДОАУ «ЦРР-Д/С №113»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МАРГАРИТА</dc:creator>
  <cp:lastModifiedBy>Image&amp;Matros ®</cp:lastModifiedBy>
  <cp:revision>30</cp:revision>
  <dcterms:created xsi:type="dcterms:W3CDTF">2017-03-16T10:38:08Z</dcterms:created>
  <dcterms:modified xsi:type="dcterms:W3CDTF">2021-04-09T18:39:54Z</dcterms:modified>
</cp:coreProperties>
</file>