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4" r:id="rId22"/>
    <p:sldId id="275" r:id="rId23"/>
    <p:sldId id="278" r:id="rId24"/>
    <p:sldId id="276" r:id="rId25"/>
    <p:sldId id="282" r:id="rId26"/>
    <p:sldId id="283" r:id="rId27"/>
    <p:sldId id="279" r:id="rId28"/>
    <p:sldId id="284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3D7512-7897-4220-9455-8948DB8E78B5}" type="datetimeFigureOut">
              <a:rPr lang="el-GR" smtClean="0"/>
              <a:pPr/>
              <a:t>29/11/2020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CFE5A5-F4D0-42F7-BB36-667E1549018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THE UNITED KINGDOM</a:t>
            </a:r>
            <a:endParaRPr lang="el-GR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UNIT  1  </a:t>
            </a:r>
          </a:p>
          <a:p>
            <a:r>
              <a:rPr lang="en-US" dirty="0" smtClean="0"/>
              <a:t>Lesson  3  pg 22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A) GREAT </a:t>
            </a:r>
            <a:r>
              <a:rPr lang="en-US" sz="2400" dirty="0" smtClean="0"/>
              <a:t>BRITAIN CONSISTS OF 3 COUNTRIES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1. ENGLAND</a:t>
            </a:r>
          </a:p>
          <a:p>
            <a:pPr>
              <a:buNone/>
            </a:pPr>
            <a:r>
              <a:rPr lang="en-US" dirty="0" smtClean="0"/>
              <a:t>   2. SCOTLAND</a:t>
            </a:r>
          </a:p>
          <a:p>
            <a:pPr>
              <a:buNone/>
            </a:pPr>
            <a:r>
              <a:rPr lang="en-US" dirty="0" smtClean="0"/>
              <a:t>   3. WALES                  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</a:t>
            </a:r>
          </a:p>
          <a:p>
            <a:pPr>
              <a:buNone/>
            </a:pPr>
            <a:r>
              <a:rPr lang="en-US" sz="2400" dirty="0" smtClean="0"/>
              <a:t>                              </a:t>
            </a:r>
          </a:p>
        </p:txBody>
      </p:sp>
      <p:pic>
        <p:nvPicPr>
          <p:cNvPr id="6" name="5 - Εικόνα" descr="united_kingdom_ma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268760"/>
            <a:ext cx="504056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 </a:t>
            </a:r>
            <a:r>
              <a:rPr lang="en-US" dirty="0" smtClean="0"/>
              <a:t>ENGLAND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Capital City   :  LONDON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Population :   11 -12 million people</a:t>
            </a:r>
            <a:endParaRPr lang="en-US" sz="36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3 - Εικόνα" descr="9215040c455e82634d15662422cda9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528392" cy="4104456"/>
          </a:xfrm>
          <a:prstGeom prst="rect">
            <a:avLst/>
          </a:prstGeom>
        </p:spPr>
      </p:pic>
      <p:pic>
        <p:nvPicPr>
          <p:cNvPr id="6" name="5 - Εικόνα" descr="Flying-England's-flag-What-does-this-World-cup-mean-to-Asi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348880"/>
            <a:ext cx="4680520" cy="398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SCOTLAND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CAPITAL CITY  :     EDINBURGH</a:t>
            </a:r>
            <a:endParaRPr lang="el-GR" dirty="0"/>
          </a:p>
        </p:txBody>
      </p:sp>
      <p:pic>
        <p:nvPicPr>
          <p:cNvPr id="4" name="3 - Εικόνα" descr="file-20181105-83632-1xz75j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752528" cy="4392488"/>
          </a:xfrm>
          <a:prstGeom prst="rect">
            <a:avLst/>
          </a:prstGeom>
        </p:spPr>
      </p:pic>
      <p:pic>
        <p:nvPicPr>
          <p:cNvPr id="5" name="4 - Εικόνα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996952"/>
            <a:ext cx="381642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WALES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r>
              <a:rPr lang="en-US" dirty="0" smtClean="0"/>
              <a:t>CAPITAL CITY   :   CARDIFF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176464" cy="4094584"/>
          </a:xfrm>
          <a:prstGeom prst="rect">
            <a:avLst/>
          </a:prstGeom>
        </p:spPr>
      </p:pic>
      <p:pic>
        <p:nvPicPr>
          <p:cNvPr id="5" name="4 - Εικόνα" descr="wales-flag-s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76872"/>
            <a:ext cx="4104456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IRELAND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CAPITAL CITY  :        BELFAST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northernireland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176464" cy="4176464"/>
          </a:xfrm>
          <a:prstGeom prst="rect">
            <a:avLst/>
          </a:prstGeom>
        </p:spPr>
      </p:pic>
      <p:pic>
        <p:nvPicPr>
          <p:cNvPr id="5" name="4 - Εικόνα" descr="northern-ireland-flag-s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348880"/>
            <a:ext cx="374441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NATIONAL FLOWER OF EACH COUNTRY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ENGLAND :  THE ROSE</a:t>
            </a:r>
          </a:p>
          <a:p>
            <a:pPr>
              <a:buNone/>
            </a:pPr>
            <a:r>
              <a:rPr lang="en-US" dirty="0" smtClean="0"/>
              <a:t>                             </a:t>
            </a:r>
            <a:endParaRPr lang="el-GR" dirty="0"/>
          </a:p>
        </p:txBody>
      </p:sp>
      <p:pic>
        <p:nvPicPr>
          <p:cNvPr id="4" name="3 - Εικόνα" descr="αρχείο λήψης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467572" cy="4248472"/>
          </a:xfrm>
          <a:prstGeom prst="rect">
            <a:avLst/>
          </a:prstGeom>
        </p:spPr>
      </p:pic>
      <p:pic>
        <p:nvPicPr>
          <p:cNvPr id="5" name="4 - Εικόνα" descr="2-4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204864"/>
            <a:ext cx="2926080" cy="2066544"/>
          </a:xfrm>
          <a:prstGeom prst="rect">
            <a:avLst/>
          </a:prstGeom>
        </p:spPr>
      </p:pic>
      <p:pic>
        <p:nvPicPr>
          <p:cNvPr id="6" name="5 - Εικόνα" descr="main-qimg-a77f1729d88897da0cd5e42f600585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437112"/>
            <a:ext cx="302433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SCOTLAND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THE  THISTLE</a:t>
            </a:r>
            <a:endParaRPr lang="el-GR" dirty="0"/>
          </a:p>
        </p:txBody>
      </p:sp>
      <p:pic>
        <p:nvPicPr>
          <p:cNvPr id="4" name="3 - Εικόνα" descr="Milk_thistle_flower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4464496" cy="4057064"/>
          </a:xfrm>
          <a:prstGeom prst="rect">
            <a:avLst/>
          </a:prstGeom>
        </p:spPr>
      </p:pic>
      <p:pic>
        <p:nvPicPr>
          <p:cNvPr id="5" name="4 - Εικόνα" descr="cirsium-discolor-11005471-1-400x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56791"/>
            <a:ext cx="3305944" cy="2520281"/>
          </a:xfrm>
          <a:prstGeom prst="rect">
            <a:avLst/>
          </a:prstGeom>
        </p:spPr>
      </p:pic>
      <p:pic>
        <p:nvPicPr>
          <p:cNvPr id="6" name="5 - Εικόνα" descr="4-3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221088"/>
            <a:ext cx="3600400" cy="221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WALES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THE DAFFODIL</a:t>
            </a:r>
            <a:endParaRPr lang="el-GR" dirty="0"/>
          </a:p>
        </p:txBody>
      </p:sp>
      <p:pic>
        <p:nvPicPr>
          <p:cNvPr id="4" name="3 - Εικόνα" descr="f6b11b543b40a019f54a89e73c29f6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2304256" cy="4032448"/>
          </a:xfrm>
          <a:prstGeom prst="rect">
            <a:avLst/>
          </a:prstGeom>
        </p:spPr>
      </p:pic>
      <p:pic>
        <p:nvPicPr>
          <p:cNvPr id="5" name="4 - Εικόνα" descr="5-3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312368" cy="2736304"/>
          </a:xfrm>
          <a:prstGeom prst="rect">
            <a:avLst/>
          </a:prstGeom>
        </p:spPr>
      </p:pic>
      <p:pic>
        <p:nvPicPr>
          <p:cNvPr id="6" name="5 - Εικόνα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077072"/>
            <a:ext cx="403244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Ireland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THE SHAMROCK</a:t>
            </a:r>
            <a:endParaRPr lang="el-GR" dirty="0"/>
          </a:p>
        </p:txBody>
      </p:sp>
      <p:pic>
        <p:nvPicPr>
          <p:cNvPr id="4" name="3 - Εικόνα" descr="istockphoto-1131629259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2585456" cy="2880320"/>
          </a:xfrm>
          <a:prstGeom prst="rect">
            <a:avLst/>
          </a:prstGeom>
        </p:spPr>
      </p:pic>
      <p:pic>
        <p:nvPicPr>
          <p:cNvPr id="5" name="4 - Εικόνα" descr="αρχείο λήψης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420888"/>
            <a:ext cx="468052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B)  THE REPUBLIC OF IRELAND IS IN THE SOUTHERN PART OF IRELAND</a:t>
            </a:r>
            <a:endParaRPr lang="el-GR" dirty="0"/>
          </a:p>
        </p:txBody>
      </p:sp>
      <p:pic>
        <p:nvPicPr>
          <p:cNvPr id="4" name="3 - Θέση περιεχομένου" descr="Map_of_Ireland's_capit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128792" cy="4824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BRITISH FLAG</a:t>
            </a:r>
            <a:br>
              <a:rPr lang="en-US" dirty="0" smtClean="0"/>
            </a:br>
            <a:r>
              <a:rPr lang="en-US" dirty="0" smtClean="0"/>
              <a:t>‘’THE UNION JACK’’</a:t>
            </a:r>
            <a:endParaRPr lang="el-GR" dirty="0"/>
          </a:p>
        </p:txBody>
      </p:sp>
      <p:pic>
        <p:nvPicPr>
          <p:cNvPr id="4" name="3 - Θέση περιεχομένου" descr="Flag-United-Kingd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049462"/>
            <a:ext cx="762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 CITY :   DUBLIN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 :  3.7 MILLION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51We3JGP5XL._AC_SL122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68960"/>
            <a:ext cx="4429000" cy="3312368"/>
          </a:xfrm>
          <a:prstGeom prst="rect">
            <a:avLst/>
          </a:prstGeom>
        </p:spPr>
      </p:pic>
      <p:pic>
        <p:nvPicPr>
          <p:cNvPr id="5" name="4 - Εικόνα" descr="ireland-flag-s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345638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NATIONAL FLOWER OF IRELAND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THE  SHAMROCK</a:t>
            </a:r>
            <a:endParaRPr lang="el-GR" dirty="0"/>
          </a:p>
        </p:txBody>
      </p:sp>
      <p:pic>
        <p:nvPicPr>
          <p:cNvPr id="4" name="3 - Εικόνα" descr="8-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84784"/>
            <a:ext cx="2926080" cy="2880320"/>
          </a:xfrm>
          <a:prstGeom prst="rect">
            <a:avLst/>
          </a:prstGeom>
        </p:spPr>
      </p:pic>
      <p:pic>
        <p:nvPicPr>
          <p:cNvPr id="5" name="4 - Εικόνα" descr="istockphoto-1131629259-612x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2376264" cy="2808312"/>
          </a:xfrm>
          <a:prstGeom prst="rect">
            <a:avLst/>
          </a:prstGeom>
        </p:spPr>
      </p:pic>
      <p:pic>
        <p:nvPicPr>
          <p:cNvPr id="6" name="5 - Εικόνα" descr="αρχείο λήψης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933056"/>
            <a:ext cx="324036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1. England      -     English</a:t>
            </a:r>
          </a:p>
          <a:p>
            <a:pPr>
              <a:buNone/>
            </a:pPr>
            <a:r>
              <a:rPr lang="en-US" dirty="0" smtClean="0"/>
              <a:t>  2. Scotland     -     Scottish</a:t>
            </a:r>
          </a:p>
          <a:p>
            <a:pPr>
              <a:buNone/>
            </a:pPr>
            <a:r>
              <a:rPr lang="en-US" dirty="0" smtClean="0"/>
              <a:t>  3. Wales          -     Welsh</a:t>
            </a:r>
          </a:p>
          <a:p>
            <a:pPr>
              <a:buNone/>
            </a:pPr>
            <a:r>
              <a:rPr lang="en-US" dirty="0" smtClean="0"/>
              <a:t>  4. Northern Ireland   - Northern  Irish</a:t>
            </a:r>
          </a:p>
          <a:p>
            <a:pPr>
              <a:buNone/>
            </a:pPr>
            <a:r>
              <a:rPr lang="en-US" dirty="0" smtClean="0"/>
              <a:t>  5. Ireland        - Irish</a:t>
            </a:r>
          </a:p>
          <a:p>
            <a:pPr>
              <a:buNone/>
            </a:pPr>
            <a:r>
              <a:rPr lang="en-US" dirty="0" smtClean="0"/>
              <a:t>  6. The United kingdom  - </a:t>
            </a:r>
            <a:r>
              <a:rPr lang="en-US" dirty="0" smtClean="0"/>
              <a:t>Brit</a:t>
            </a:r>
            <a:r>
              <a:rPr lang="el-GR" dirty="0" smtClean="0"/>
              <a:t>ι</a:t>
            </a:r>
            <a:r>
              <a:rPr lang="en-US" dirty="0" err="1" smtClean="0"/>
              <a:t>sh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AND CAPITALS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 United Kingdom  -  London</a:t>
            </a:r>
          </a:p>
          <a:p>
            <a:pPr marL="514350" indent="-514350">
              <a:buAutoNum type="arabicPeriod"/>
            </a:pPr>
            <a:r>
              <a:rPr lang="en-US" dirty="0" smtClean="0"/>
              <a:t>England                         - London</a:t>
            </a:r>
          </a:p>
          <a:p>
            <a:pPr marL="514350" indent="-514350">
              <a:buAutoNum type="arabicPeriod"/>
            </a:pPr>
            <a:r>
              <a:rPr lang="en-US" dirty="0" smtClean="0"/>
              <a:t>Scotland                       - Edinburgh</a:t>
            </a:r>
          </a:p>
          <a:p>
            <a:pPr marL="514350" indent="-514350">
              <a:buAutoNum type="arabicPeriod"/>
            </a:pPr>
            <a:r>
              <a:rPr lang="en-US" dirty="0" smtClean="0"/>
              <a:t>Wales                            - Cardiff</a:t>
            </a:r>
          </a:p>
          <a:p>
            <a:pPr marL="514350" indent="-514350">
              <a:buAutoNum type="arabicPeriod"/>
            </a:pPr>
            <a:r>
              <a:rPr lang="en-US" dirty="0" smtClean="0"/>
              <a:t>Northern Ireland        -  Belfast</a:t>
            </a:r>
          </a:p>
          <a:p>
            <a:pPr marL="514350" indent="-514350">
              <a:buAutoNum type="arabicPeriod"/>
            </a:pPr>
            <a:r>
              <a:rPr lang="en-US" dirty="0" smtClean="0"/>
              <a:t>Ireland                          - Dublin</a:t>
            </a:r>
          </a:p>
          <a:p>
            <a:pPr marL="514350" indent="-51435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51952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2736304" cy="4032448"/>
          </a:xfrm>
        </p:spPr>
      </p:pic>
      <p:pic>
        <p:nvPicPr>
          <p:cNvPr id="5" name="4 - Εικόνα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075434" cy="1707257"/>
          </a:xfrm>
          <a:prstGeom prst="rect">
            <a:avLst/>
          </a:prstGeom>
        </p:spPr>
      </p:pic>
      <p:pic>
        <p:nvPicPr>
          <p:cNvPr id="6" name="5 - Εικόνα" descr="slid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645024"/>
            <a:ext cx="381642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 Vocabulary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is situated = </a:t>
            </a:r>
            <a:r>
              <a:rPr lang="el-GR" dirty="0" smtClean="0"/>
              <a:t>βρίσκεται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Is made up =</a:t>
            </a:r>
            <a:r>
              <a:rPr lang="el-GR" dirty="0" smtClean="0"/>
              <a:t> αποτελείται από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two main islands =</a:t>
            </a:r>
            <a:r>
              <a:rPr lang="el-GR" dirty="0" smtClean="0"/>
              <a:t> δύο κύρια νησιά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British  Isles =</a:t>
            </a:r>
            <a:r>
              <a:rPr lang="el-GR" dirty="0" smtClean="0"/>
              <a:t> Βρετανικά νησιά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Population </a:t>
            </a:r>
            <a:r>
              <a:rPr lang="el-GR" dirty="0" smtClean="0"/>
              <a:t> </a:t>
            </a:r>
            <a:r>
              <a:rPr lang="en-US" dirty="0" smtClean="0"/>
              <a:t>=</a:t>
            </a:r>
            <a:r>
              <a:rPr lang="el-GR" dirty="0" smtClean="0"/>
              <a:t> πληθυσμός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twice as big =</a:t>
            </a:r>
            <a:r>
              <a:rPr lang="el-GR" dirty="0" smtClean="0"/>
              <a:t> διπλάσιος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one third =</a:t>
            </a:r>
            <a:r>
              <a:rPr lang="el-GR" dirty="0" smtClean="0"/>
              <a:t> το ένα τρίτο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Includes =</a:t>
            </a:r>
            <a:r>
              <a:rPr lang="el-GR" dirty="0" smtClean="0"/>
              <a:t> </a:t>
            </a:r>
            <a:r>
              <a:rPr lang="el-GR" dirty="0" smtClean="0"/>
              <a:t>περιλαμβάνει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 Republic of Ireland </a:t>
            </a:r>
            <a:r>
              <a:rPr lang="el-GR" dirty="0" smtClean="0"/>
              <a:t>= Η Δημοκρατία της Ιρλανδίας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Northern =</a:t>
            </a:r>
            <a:r>
              <a:rPr lang="el-GR" dirty="0" smtClean="0"/>
              <a:t>Βόρεια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Southern = </a:t>
            </a:r>
            <a:r>
              <a:rPr lang="el-GR" dirty="0" smtClean="0"/>
              <a:t>Νότια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West      =</a:t>
            </a:r>
            <a:r>
              <a:rPr lang="el-GR" dirty="0" smtClean="0"/>
              <a:t>  Δυτικά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Shamrock =</a:t>
            </a:r>
            <a:r>
              <a:rPr lang="el-GR" dirty="0" smtClean="0"/>
              <a:t> Τριφύλλι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Thistle =</a:t>
            </a:r>
            <a:r>
              <a:rPr lang="el-GR" dirty="0" err="1" smtClean="0"/>
              <a:t>Γαίδαράγκαθο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Daffodil =</a:t>
            </a:r>
            <a:r>
              <a:rPr lang="el-GR" dirty="0" smtClean="0"/>
              <a:t> Ασφόδελος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London is the capital of England.</a:t>
            </a:r>
            <a:endParaRPr lang="en-US" dirty="0" smtClean="0"/>
          </a:p>
          <a:p>
            <a:r>
              <a:rPr lang="en-US" i="1" dirty="0" smtClean="0"/>
              <a:t>England is a country.</a:t>
            </a:r>
            <a:endParaRPr lang="en-US" dirty="0" smtClean="0"/>
          </a:p>
          <a:p>
            <a:r>
              <a:rPr lang="en-US" i="1" dirty="0" smtClean="0"/>
              <a:t>Britain is an area that consists of England and the country of Wales.</a:t>
            </a:r>
            <a:endParaRPr lang="en-US" dirty="0" smtClean="0"/>
          </a:p>
          <a:p>
            <a:r>
              <a:rPr lang="en-US" i="1" dirty="0" smtClean="0"/>
              <a:t>Great Britain is the name of the island that is home to the countries of England, Wales, and Scotland.</a:t>
            </a:r>
            <a:endParaRPr lang="en-US" dirty="0" smtClean="0"/>
          </a:p>
          <a:p>
            <a:r>
              <a:rPr lang="en-US" i="1" dirty="0" smtClean="0"/>
              <a:t>The United Kingdom (UK) is a country that is a union of the countries on the island of Great Britain, along with the country of Northern Ireland (which shares the island of Ireland with the Republic of Ireland.)</a:t>
            </a:r>
            <a:endParaRPr lang="en-US" dirty="0" smtClean="0"/>
          </a:p>
          <a:p>
            <a:r>
              <a:rPr lang="en-US" i="1" dirty="0" smtClean="0"/>
              <a:t>The Republic of Ireland is a separate country that is not part of the UK.</a:t>
            </a:r>
            <a:endParaRPr lang="en-US" dirty="0" smtClean="0"/>
          </a:p>
          <a:p>
            <a:r>
              <a:rPr lang="en-US" i="1" dirty="0" smtClean="0"/>
              <a:t>London is also the capital of the UK.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91755309-countries-of-british-isles-united-kingdom-england-scotland-wales-northern-ireland-and-republic-of-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</a:t>
            </a:r>
            <a:r>
              <a:rPr lang="en-US" dirty="0" smtClean="0"/>
              <a:t>IN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What do you know about the United  Kingdom?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>
              <a:buNone/>
            </a:pPr>
            <a:r>
              <a:rPr lang="el-GR" dirty="0" smtClean="0"/>
              <a:t> 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Do </a:t>
            </a:r>
            <a:r>
              <a:rPr lang="en-US" dirty="0" smtClean="0"/>
              <a:t>you know the difference 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 The </a:t>
            </a:r>
            <a:r>
              <a:rPr lang="en-US" dirty="0" smtClean="0"/>
              <a:t>United Kingdom</a:t>
            </a:r>
          </a:p>
          <a:p>
            <a:r>
              <a:rPr lang="en-US" dirty="0" smtClean="0"/>
              <a:t> Great </a:t>
            </a:r>
            <a:r>
              <a:rPr lang="en-US" dirty="0" smtClean="0"/>
              <a:t>Britain</a:t>
            </a:r>
          </a:p>
          <a:p>
            <a:r>
              <a:rPr lang="en-US" dirty="0" smtClean="0"/>
              <a:t> The </a:t>
            </a:r>
            <a:r>
              <a:rPr lang="en-US" dirty="0" smtClean="0"/>
              <a:t>British Isles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KINGDOM MAP</a:t>
            </a:r>
            <a:endParaRPr lang="el-GR" dirty="0"/>
          </a:p>
        </p:txBody>
      </p:sp>
      <p:pic>
        <p:nvPicPr>
          <p:cNvPr id="4" name="3 - Θέση περιεχομένου" descr="united-kingdom-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96752"/>
            <a:ext cx="4680520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BRITISH ISLES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000" dirty="0" smtClean="0"/>
              <a:t>The British Isles are  a group of islands in the North Atlantic Ocean. They are situated on the West side of Europe.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511256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Geographically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 British Isles are made up of 2 main countries. Great Britain and Ireland</a:t>
            </a:r>
            <a:endParaRPr lang="el-GR" sz="2000" dirty="0"/>
          </a:p>
        </p:txBody>
      </p:sp>
      <p:pic>
        <p:nvPicPr>
          <p:cNvPr id="4" name="3 - Εικόνα" descr="the-four-countries-of-the-united-kingd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3068960"/>
            <a:ext cx="3384375" cy="2952328"/>
          </a:xfrm>
          <a:prstGeom prst="rect">
            <a:avLst/>
          </a:prstGeom>
        </p:spPr>
      </p:pic>
      <p:pic>
        <p:nvPicPr>
          <p:cNvPr id="6" name="5 - Εικόνα" descr="ire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068960"/>
            <a:ext cx="352839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Politically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two islands are made up of :</a:t>
            </a:r>
          </a:p>
          <a:p>
            <a:pPr>
              <a:buNone/>
            </a:pPr>
            <a:r>
              <a:rPr lang="en-US" sz="2400" dirty="0" smtClean="0"/>
              <a:t>                                     a) the United Kingdom and Northern </a:t>
            </a:r>
            <a:r>
              <a:rPr lang="en-US" sz="2400" dirty="0" err="1" smtClean="0"/>
              <a:t>Iirelandi</a:t>
            </a:r>
            <a:r>
              <a:rPr lang="en-US" sz="2400" dirty="0" smtClean="0"/>
              <a:t>                     Ireland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     b) the Republic of Ireland</a:t>
            </a:r>
            <a:endParaRPr lang="el-GR" sz="2400" dirty="0"/>
          </a:p>
        </p:txBody>
      </p:sp>
      <p:pic>
        <p:nvPicPr>
          <p:cNvPr id="5" name="4 - Εικόνα" descr="Map_of_Ireland's_capit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09120"/>
            <a:ext cx="2448273" cy="2160240"/>
          </a:xfrm>
          <a:prstGeom prst="rect">
            <a:avLst/>
          </a:prstGeom>
        </p:spPr>
      </p:pic>
      <p:pic>
        <p:nvPicPr>
          <p:cNvPr id="6" name="5 - Εικόνα" descr="united_kingdom_ma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60848"/>
            <a:ext cx="252028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endParaRPr lang="el-GR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endParaRPr lang="el-GR" dirty="0"/>
          </a:p>
        </p:txBody>
      </p:sp>
      <p:pic>
        <p:nvPicPr>
          <p:cNvPr id="7" name="6 - Εικόνα" descr="united_kingdom_ma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population of the UK is about 59 million.</a:t>
            </a:r>
            <a:br>
              <a:rPr lang="en-US" dirty="0" smtClean="0"/>
            </a:br>
            <a:r>
              <a:rPr lang="en-US" dirty="0" smtClean="0"/>
              <a:t>Capital City  :  LONDON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4" name="3 - Θέση περιεχομένου" descr="united-kingdom-great-britain-map-flag-scotland-northern-ireland-wales-england-waving-textile-design-dot-world-background-155041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46043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492</Words>
  <Application>Microsoft Office PowerPoint</Application>
  <PresentationFormat>Προβολή στην οθόνη (4:3)</PresentationFormat>
  <Paragraphs>99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Αποκορύφωμα</vt:lpstr>
      <vt:lpstr>THE UNITED KINGDOM</vt:lpstr>
      <vt:lpstr>THE BRITISH FLAG ‘’THE UNION JACK’’</vt:lpstr>
      <vt:lpstr>LEAD IN</vt:lpstr>
      <vt:lpstr>UNITED KINGDOM MAP</vt:lpstr>
      <vt:lpstr>THE BRITISH ISLES</vt:lpstr>
      <vt:lpstr>Geographically</vt:lpstr>
      <vt:lpstr>Politically</vt:lpstr>
      <vt:lpstr>Διαφάνεια 8</vt:lpstr>
      <vt:lpstr>The population of the UK is about 59 million. Capital City  :  LONDON </vt:lpstr>
      <vt:lpstr>A) GREAT BRITAIN CONSISTS OF 3 COUNTRIES</vt:lpstr>
      <vt:lpstr>1.  ENGLAND  Capital City   :  LONDON</vt:lpstr>
      <vt:lpstr>2.  SCOTLAND</vt:lpstr>
      <vt:lpstr>3.  WALES</vt:lpstr>
      <vt:lpstr>NORTHERN IRELAND</vt:lpstr>
      <vt:lpstr>THE NATIONAL FLOWER OF EACH COUNTRY</vt:lpstr>
      <vt:lpstr>SCOTLAND</vt:lpstr>
      <vt:lpstr>WALES </vt:lpstr>
      <vt:lpstr>Northern Ireland</vt:lpstr>
      <vt:lpstr>B)  THE REPUBLIC OF IRELAND IS IN THE SOUTHERN PART OF IRELAND</vt:lpstr>
      <vt:lpstr>CAPITAL  CITY :   DUBLIN</vt:lpstr>
      <vt:lpstr>THE NATIONAL FLOWER OF IRELAND</vt:lpstr>
      <vt:lpstr>NATIONALITIES</vt:lpstr>
      <vt:lpstr>COUNTRIES AND CAPITALS</vt:lpstr>
      <vt:lpstr>Διαφάνεια 24</vt:lpstr>
      <vt:lpstr>Useful  Vocabulary</vt:lpstr>
      <vt:lpstr>Διαφάνεια 26</vt:lpstr>
      <vt:lpstr>SUMMARY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</dc:title>
  <dc:creator>User</dc:creator>
  <cp:lastModifiedBy>User</cp:lastModifiedBy>
  <cp:revision>75</cp:revision>
  <dcterms:created xsi:type="dcterms:W3CDTF">2020-11-28T18:20:48Z</dcterms:created>
  <dcterms:modified xsi:type="dcterms:W3CDTF">2020-11-29T14:43:26Z</dcterms:modified>
</cp:coreProperties>
</file>