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58" r:id="rId4"/>
    <p:sldId id="291" r:id="rId5"/>
    <p:sldId id="290" r:id="rId6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>
        <p:scale>
          <a:sx n="84" d="100"/>
          <a:sy n="84" d="100"/>
        </p:scale>
        <p:origin x="-78" y="47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107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387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8918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93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565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060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548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782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572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16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183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5531-6A84-4AF2-9A33-335A828FA529}" type="datetimeFigureOut">
              <a:rPr lang="ru-RU" smtClean="0"/>
              <a:pPr/>
              <a:t>28.02.2099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0AE3F-1D3F-457B-B99A-704DA85E1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396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jimcdn.com/app/cms/image/transf/none/path/sa6275b30d939a5a4/backgroundarea/i1413535cba61d089/version/1506547404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1275644"/>
            <a:ext cx="7429500" cy="1723588"/>
          </a:xfrm>
        </p:spPr>
        <p:txBody>
          <a:bodyPr>
            <a:normAutofit fontScale="92500" lnSpcReduction="10000"/>
          </a:bodyPr>
          <a:lstStyle/>
          <a:p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ЛЭПБУК по изобразительной </a:t>
            </a:r>
          </a:p>
          <a:p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еятельности </a:t>
            </a:r>
          </a:p>
          <a:p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ля детей младшего дошкольного </a:t>
            </a:r>
          </a:p>
          <a:p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озраста «Азбука цвета»</a:t>
            </a:r>
            <a:endParaRPr lang="ru-RU" sz="5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572" y="158045"/>
            <a:ext cx="756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МОАУ «СОШ 24»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3130" y="4194049"/>
            <a:ext cx="288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Выполнила: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В</a:t>
            </a:r>
            <a:r>
              <a:rPr lang="ru-RU" b="1" dirty="0" smtClean="0">
                <a:solidFill>
                  <a:srgbClr val="7030A0"/>
                </a:solidFill>
              </a:rPr>
              <a:t>оспитатель </a:t>
            </a:r>
            <a:r>
              <a:rPr lang="ru-RU" b="1" dirty="0" smtClean="0">
                <a:solidFill>
                  <a:srgbClr val="7030A0"/>
                </a:solidFill>
              </a:rPr>
              <a:t>Попова Татьяна Владимировна.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15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.jimcdn.com/app/cms/image/transf/none/path/sa6275b30d939a5a4/backgroundarea/i1413535cba61d089/version/1506547404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Пользователь\Desktop\ко дню матери\IMG_20211108_17091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916" y="383822"/>
            <a:ext cx="3848262" cy="34903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Рисунок 4" descr="C:\Users\Пользователь\Desktop\ко дню матери\IMG_20211108_17094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8629" y="2257779"/>
            <a:ext cx="3717370" cy="35981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jimcdn.com/app/cms/image/transf/none/path/sa6275b30d939a5a4/backgroundarea/i1413535cba61d089/version/1506547404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1156" y="365126"/>
            <a:ext cx="7619999" cy="1068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Пользователь\Desktop\ко дню матери\IMG_20211108_17092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1455" y="959248"/>
            <a:ext cx="2912856" cy="37707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 descr="C:\Users\Пользователь\Desktop\ко дню матери\IMG_20211108_07134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6898092" y="102599"/>
            <a:ext cx="2296133" cy="306293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Рисунок 12" descr="C:\Users\Пользователь\Desktop\ко дню матери\IMG_20211108_07122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1873" y="3307646"/>
            <a:ext cx="2988216" cy="2266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Скругленный прямоугольник 13"/>
          <p:cNvSpPr/>
          <p:nvPr/>
        </p:nvSpPr>
        <p:spPr>
          <a:xfrm>
            <a:off x="4244623" y="1975556"/>
            <a:ext cx="2099733" cy="1975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Дидактические  игры : 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 Собери гусеницу» ,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«Подбери предмет по цвету»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00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.jimcdn.com/app/cms/image/transf/none/path/sa6275b30d939a5a4/backgroundarea/i1413535cba61d089/version/1506547404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Desktop\ко дню матери\2021-10-24-09-05-43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4800" y="639383"/>
            <a:ext cx="3572933" cy="24876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Скругленный прямоугольник 3"/>
          <p:cNvSpPr/>
          <p:nvPr/>
        </p:nvSpPr>
        <p:spPr>
          <a:xfrm>
            <a:off x="2167467" y="598311"/>
            <a:ext cx="2201334" cy="1365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Дидактические игры : «Тёплые и холодные цвета»,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«Расставь карандаши»</a:t>
            </a:r>
          </a:p>
          <a:p>
            <a:pPr algn="ctr"/>
            <a:endParaRPr lang="ru-RU" dirty="0"/>
          </a:p>
        </p:txBody>
      </p:sp>
      <p:pic>
        <p:nvPicPr>
          <p:cNvPr id="5" name="Рисунок 4" descr="C:\Users\Пользователь\Desktop\ко дню матери\IMG_20211108_07111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9410" y="3454400"/>
            <a:ext cx="3249301" cy="23242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.jimcdn.com/app/cms/image/transf/none/path/sa6275b30d939a5a4/backgroundarea/i1413535cba61d089/version/1506547404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Desktop\ко дню матери\IMG_20211108_17100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8672" y="925688"/>
            <a:ext cx="3084350" cy="431775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 descr="C:\Users\Пользователь\Desktop\ко дню матери\IMG_20211108_07091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177" y="914400"/>
            <a:ext cx="3262489" cy="43236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Скругленный прямоугольник 4"/>
          <p:cNvSpPr/>
          <p:nvPr/>
        </p:nvSpPr>
        <p:spPr>
          <a:xfrm>
            <a:off x="4244622" y="1061156"/>
            <a:ext cx="1614311" cy="1185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Игра на липучках «Подбери шарик к веревочке»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67201" y="3612445"/>
            <a:ext cx="1636889" cy="1174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Как дружат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к</a:t>
            </a:r>
            <a:r>
              <a:rPr lang="ru-RU" dirty="0" smtClean="0">
                <a:solidFill>
                  <a:srgbClr val="7030A0"/>
                </a:solidFill>
              </a:rPr>
              <a:t>раски 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67</Words>
  <Application>Microsoft Office PowerPoint</Application>
  <PresentationFormat>Лист A4 (210x297 мм)</PresentationFormat>
  <Paragraphs>17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. </vt:lpstr>
      <vt:lpstr>Слайд 4</vt:lpstr>
      <vt:lpstr>Слайд 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42</cp:revision>
  <dcterms:created xsi:type="dcterms:W3CDTF">2018-04-27T15:50:42Z</dcterms:created>
  <dcterms:modified xsi:type="dcterms:W3CDTF">2099-02-27T12:16:55Z</dcterms:modified>
</cp:coreProperties>
</file>