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85" r:id="rId5"/>
    <p:sldId id="286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E555"/>
    <a:srgbClr val="F3F814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27.02.2099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27.02.2099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27.02.2099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27.02.2099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27.02.2099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27.02.2099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27.02.2099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27.02.2099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27.02.2099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27.02.2099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27.02.2099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27.02.2099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501008"/>
            <a:ext cx="7358063" cy="3024336"/>
          </a:xfrm>
        </p:spPr>
        <p:txBody>
          <a:bodyPr/>
          <a:lstStyle/>
          <a:p>
            <a:r>
              <a:rPr lang="ru-RU" sz="32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Дидактическая </a:t>
            </a:r>
            <a:r>
              <a:rPr lang="ru-RU" sz="32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</a:t>
            </a:r>
            <a:r>
              <a:rPr lang="ru-RU" sz="32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</a:t>
            </a:r>
            <a:r>
              <a:rPr lang="ru-RU" sz="32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формированию </a:t>
            </a:r>
            <a:r>
              <a:rPr lang="ru-RU" sz="32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первых математических представлений </a:t>
            </a:r>
            <a:r>
              <a:rPr lang="ru-RU" sz="32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детей младшего дошкольного возраста «Умный Ёжик»</a:t>
            </a:r>
            <a:r>
              <a:rPr lang="ru-RU" sz="3200" b="1" i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i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i="1" dirty="0" smtClean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285728"/>
            <a:ext cx="3681019" cy="1785950"/>
          </a:xfrm>
        </p:spPr>
        <p:txBody>
          <a:bodyPr rtlCol="0">
            <a:normAutofit fontScale="850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sz="2400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спитатель </a:t>
            </a:r>
            <a:r>
              <a:rPr lang="ru-RU" sz="2400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МОАУ «СОШ 24» г.Орска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Попова Татьяна Владимировна.</a:t>
            </a:r>
            <a:r>
              <a:rPr lang="ru-RU" sz="2400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400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 flipV="1">
            <a:off x="1043608" y="6857998"/>
            <a:ext cx="6624736" cy="45719"/>
          </a:xfrm>
          <a:solidFill>
            <a:srgbClr val="FDE555"/>
          </a:solidFill>
        </p:spPr>
        <p:txBody>
          <a:bodyPr/>
          <a:lstStyle/>
          <a:p>
            <a:pPr marL="0" indent="0">
              <a:buNone/>
            </a:pPr>
            <a:r>
              <a:rPr lang="ru-RU" sz="3900" i="1" dirty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ru-RU" sz="3900" i="1" dirty="0">
                <a:solidFill>
                  <a:srgbClr val="4F81BD">
                    <a:lumMod val="50000"/>
                  </a:srgbClr>
                </a:solidFill>
              </a:rPr>
            </a:br>
            <a:endParaRPr lang="ru-RU" dirty="0" smtClean="0"/>
          </a:p>
        </p:txBody>
      </p:sp>
      <p:pic>
        <p:nvPicPr>
          <p:cNvPr id="3" name="Рисунок 2" descr="C:\Users\Пользователь\Desktop\развивающая среда\IMG_20210322_1621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6264696" cy="4392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dirty="0" smtClean="0"/>
          </a:p>
          <a:p>
            <a:r>
              <a:rPr lang="ru-RU" sz="1800" dirty="0" smtClean="0">
                <a:solidFill>
                  <a:srgbClr val="7030A0"/>
                </a:solidFill>
              </a:rPr>
              <a:t>Знакомство с геометрическими фигурами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Развитие мелкой моторики рук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Обучение первоначальным навыкам счета</a:t>
            </a:r>
          </a:p>
          <a:p>
            <a:endParaRPr lang="ru-RU" sz="1800" dirty="0"/>
          </a:p>
        </p:txBody>
      </p:sp>
      <p:pic>
        <p:nvPicPr>
          <p:cNvPr id="5" name="Рисунок 4" descr="C:\Users\Пользователь\Desktop\развивающая среда\IMG_20210322_1618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00555" y="2667997"/>
            <a:ext cx="3269874" cy="43598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Рисунок 5" descr="C:\Users\Пользователь\Desktop\развивающая среда\IMG_20210322_1620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132856"/>
            <a:ext cx="3096344" cy="30963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400873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91264" cy="648072"/>
          </a:xfrm>
        </p:spPr>
        <p:txBody>
          <a:bodyPr/>
          <a:lstStyle/>
          <a:p>
            <a:pPr algn="l"/>
            <a:r>
              <a:rPr lang="ru-RU" sz="1800" dirty="0" smtClean="0">
                <a:solidFill>
                  <a:srgbClr val="7030A0"/>
                </a:solidFill>
              </a:rPr>
              <a:t/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Формирование понятий «Один-много» ,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 «Большой- маленький».</a:t>
            </a:r>
            <a:br>
              <a:rPr lang="ru-RU" sz="1800" dirty="0" smtClean="0">
                <a:solidFill>
                  <a:srgbClr val="7030A0"/>
                </a:solidFill>
              </a:rPr>
            </a:b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C:\Users\Пользователь\Desktop\развивающая среда\IMG_20210322_1618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1189" y="2323307"/>
            <a:ext cx="3177776" cy="42370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" name="Рисунок 3" descr="C:\Users\Пользователь\Desktop\развивающая среда\IMG_20210322_1619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564904"/>
            <a:ext cx="3168352" cy="39330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29614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Спасибо за внимание!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C:\Users\Пользователь\Desktop\развивающая среда\IMG_20210322_1621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73016"/>
            <a:ext cx="3816424" cy="30243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646</TotalTime>
  <Words>32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лица</vt:lpstr>
      <vt:lpstr>Дидактическая игра по формированию первых математических представлений у детей младшего дошкольного возраста «Умный Ёжик» </vt:lpstr>
      <vt:lpstr>Слайд 2</vt:lpstr>
      <vt:lpstr>Слайд 3</vt:lpstr>
      <vt:lpstr> Формирование понятий «Один-много» ,  «Большой- маленький».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–  как средство обучение детей раннего дошкольного возраста</dc:title>
  <dc:creator>Ирина</dc:creator>
  <cp:lastModifiedBy>Пользователь</cp:lastModifiedBy>
  <cp:revision>54</cp:revision>
  <dcterms:created xsi:type="dcterms:W3CDTF">2018-01-14T08:58:19Z</dcterms:created>
  <dcterms:modified xsi:type="dcterms:W3CDTF">2099-02-27T07:03:52Z</dcterms:modified>
</cp:coreProperties>
</file>