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70" r:id="rId4"/>
    <p:sldId id="275" r:id="rId5"/>
    <p:sldId id="266" r:id="rId6"/>
    <p:sldId id="276" r:id="rId7"/>
    <p:sldId id="277" r:id="rId8"/>
    <p:sldId id="273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67744" y="1382911"/>
            <a:ext cx="6357838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Центр  </a:t>
            </a: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«Островок безопасности»</a:t>
            </a:r>
            <a:b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в средней 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группе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6645" y="3284984"/>
            <a:ext cx="523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Подготовила: </a:t>
            </a:r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Воспитатель Попова Т.В.</a:t>
            </a:r>
            <a:endParaRPr lang="ru-RU" sz="2400" dirty="0" smtClean="0">
              <a:solidFill>
                <a:srgbClr val="FFFF0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07904" y="260648"/>
            <a:ext cx="432048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МОАУ «СОШ № 24» г.Орска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9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-459432"/>
            <a:ext cx="9143999" cy="763284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1026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6256" y="47698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64755" y="188640"/>
            <a:ext cx="779093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Цель: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endParaRPr lang="ru-R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</a:t>
            </a:r>
            <a:endParaRPr lang="ru-R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безопасном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поведении на дороге,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быту, 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sz="1100" b="1" dirty="0" smtClean="0">
              <a:solidFill>
                <a:srgbClr val="FFFF0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33569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Создавать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условия для обучения детей правилам безопасного поведения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40050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накомить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элементарными правилами безопасного поведения в различных ситуациях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ормировать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умение самостоятельно применять их в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3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3" y="60296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4570" y="4005064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1979430" cy="18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9.userapi.com/impg/m4HPTByfHE9Fc_Y-r1Fd2b_noLarwN4xTCvkww/cM_QCgsYaPI.jpg?size=720x966&amp;quality=95&amp;sign=3cdbfeab671eb9bc345f4b5408b0367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4896544" cy="65695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1475656" y="0"/>
            <a:ext cx="6408712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Центр</a:t>
            </a:r>
            <a:r>
              <a:rPr lang="ru-RU" sz="3200" b="1" dirty="0" smtClean="0"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«Островок безопасности»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2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32.userapi.com/impg/ecb4JA2WMBMcyy0eFjQ6i8ai_JaKVPveXsTUXg/GTC4FBttTOw.jpg?size=810x1080&amp;quality=95&amp;sign=b3d73da185448ffa142b0aa95d3ac76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2850251" cy="38003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3" name="Picture 4" descr="https://sun9-66.userapi.com/impg/SjvE0tXplBltiBbBdaRB2_oJBkbcMqZbmUPX3A/ChamHFhRX_A.jpg?size=1280x960&amp;quality=95&amp;sign=fcafb3e2b6f5c4194651c2f887efe51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4224469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5602" name="Picture 2" descr="https://sun9-4.userapi.com/impg/Cy4D3htFibx3zjZaObsI05vd8PPltMiC6DvVKQ/v4Xr2zj3l1M.jpg?size=810x1080&amp;quality=95&amp;sign=94fe16e87bce9a9a48346ae6c12a227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140968"/>
            <a:ext cx="2592288" cy="34563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154133" y="188640"/>
            <a:ext cx="405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«Юный пожарный»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понимания необходимости соблюдать меры пожарной предосторожности, умение оценивать свои возможности по преодолению опасности.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42088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332656"/>
            <a:ext cx="730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ПДД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980728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знаний детей об устройстве </a:t>
            </a:r>
            <a:r>
              <a:rPr lang="ru-RU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улицы, о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дорожном движении.</a:t>
            </a:r>
          </a:p>
        </p:txBody>
      </p:sp>
      <p:pic>
        <p:nvPicPr>
          <p:cNvPr id="9218" name="Picture 2" descr="https://sun9-88.userapi.com/impg/F1a7LFVORlkP17uglfeWzPRPg1US43gGKtWV6A/WrhuFrKYGOk.jpg?size=1280x960&amp;quality=95&amp;sign=7c7942a5bf0c2970b14d9eb3ee37c83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279901" cy="32099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Скругленный прямоугольник 8"/>
          <p:cNvSpPr/>
          <p:nvPr/>
        </p:nvSpPr>
        <p:spPr>
          <a:xfrm>
            <a:off x="395536" y="5877272"/>
            <a:ext cx="33843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Макет «Я и дорога»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sun9-75.userapi.com/impg/0MIwgJWCYXYudKEpi1ucOtsiVF51UY1kAs5teA/77eOuJwLvbY.jpg?size=1280x960&amp;quality=95&amp;sign=49b49e10053c6fed9facaf403799372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47610"/>
            <a:ext cx="4680520" cy="35103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1" name="Скругленный прямоугольник 10"/>
          <p:cNvSpPr/>
          <p:nvPr/>
        </p:nvSpPr>
        <p:spPr>
          <a:xfrm>
            <a:off x="5004048" y="2492896"/>
            <a:ext cx="360040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«Правила ПДД»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4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un9-81.userapi.com/impg/53Byymk8Kg0LrCi7WNNovqlPZLfW8ZiibdMHGg/1BUXghrFWfA.jpg?size=1280x960&amp;quality=95&amp;sign=59bf9373675dd850694a88beaebecb8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512501" cy="3384376"/>
          </a:xfrm>
          <a:prstGeom prst="rect">
            <a:avLst/>
          </a:prstGeom>
          <a:noFill/>
        </p:spPr>
      </p:pic>
      <p:pic>
        <p:nvPicPr>
          <p:cNvPr id="26628" name="Picture 4" descr="https://sun9-34.userapi.com/impg/aja00wOvsY1ulpeeHmCTuvSm0xKT8FkFMVK2BA/Jwb6IpExiVo.jpg?size=810x1080&amp;quality=95&amp;sign=741ef26a5cefb9214bd465c898709b7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6"/>
            <a:ext cx="3528392" cy="470452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899592" y="4653136"/>
            <a:ext cx="410445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Дидактические и настольные игры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un9-84.userapi.com/impg/Ti0anxbEY01U4VgjC-KZEZZBVsKxIMQqgurR2g/GDZdNDdp7Mw.jpg?size=1280x960&amp;quality=95&amp;sign=c85a2fe90db40240e4ab9848af34319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896543" cy="36724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7652" name="Picture 4" descr="https://sun9-84.userapi.com/impg/V_ydIZo8HxX-7dxjhci0GAf9trEAAGTbBOPCSw/mD4ee7P1rbY.jpg?size=810x1080&amp;quality=95&amp;sign=c7aebb785bda368627676dc9a6cc720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3528392" cy="47045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971600" y="476672"/>
            <a:ext cx="410445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Тело человека , вирусы и болезни, безопасность в быту.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1728192" cy="164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-9939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sun9-83.userapi.com/impg/XW5svb2SYzwcm9KdPcQ7Rf5njFkh_LciKr1RlQ/BVFLlB2XPB0.jpg?size=1280x960&amp;quality=95&amp;sign=6f51d272a55a8bd81148e850876e172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4224469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3076" name="Picture 4" descr="https://sun9-7.userapi.com/impg/g5wNicXf6W1khLo_fm7-uZtZx1twS9nfEtzzVw/gIOENGmn3DE.jpg?size=1280x689&amp;quality=95&amp;sign=d43e51b52a54c8782992d0989611b0e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717032"/>
            <a:ext cx="5217183" cy="2808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9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1728192" cy="164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:\КОНКУРСЫ 2014-2015\КОНКУРС ШАБЛОНОВ ПРЕЗЕНТАЦИЙ\0_831d2_e5e750b1_ori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4653136"/>
            <a:ext cx="1728192" cy="1646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54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7200" algn="ctr">
              <a:defRPr/>
            </a:pPr>
            <a:r>
              <a:rPr lang="ru-RU" sz="5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Всегда  нужно помнить, что жизнь, здоровье и безопасность дошкольника полностью зависят от окружающих его взрослых!</a:t>
            </a:r>
          </a:p>
        </p:txBody>
      </p:sp>
    </p:spTree>
    <p:extLst>
      <p:ext uri="{BB962C8B-B14F-4D97-AF65-F5344CB8AC3E}">
        <p14:creationId xmlns:p14="http://schemas.microsoft.com/office/powerpoint/2010/main" xmlns="" val="91267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156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139</cp:revision>
  <dcterms:created xsi:type="dcterms:W3CDTF">2014-07-15T15:51:57Z</dcterms:created>
  <dcterms:modified xsi:type="dcterms:W3CDTF">2022-11-13T16:05:08Z</dcterms:modified>
</cp:coreProperties>
</file>