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73" r:id="rId5"/>
    <p:sldId id="262" r:id="rId6"/>
    <p:sldId id="272" r:id="rId7"/>
    <p:sldId id="264" r:id="rId8"/>
    <p:sldId id="275" r:id="rId9"/>
    <p:sldId id="274" r:id="rId10"/>
    <p:sldId id="266" r:id="rId11"/>
    <p:sldId id="27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2" autoAdjust="0"/>
  </p:normalViewPr>
  <p:slideViewPr>
    <p:cSldViewPr>
      <p:cViewPr varScale="1">
        <p:scale>
          <a:sx n="67" d="100"/>
          <a:sy n="67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D5F3-D2D4-4F1F-A505-D47427463328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27EE-3CBD-491E-A617-0ECAAA6E5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3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0635"/>
            <a:ext cx="9179877" cy="688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17180" cy="936104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МОАУ «СОШ 24» г.Орска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3822136" cy="17057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средней группы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Т.В.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060848"/>
            <a:ext cx="49685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 на окне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мотивам сказки «Теремок»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15592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67744" y="188640"/>
            <a:ext cx="3816424" cy="22322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медведь помочь готов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 везет бобов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лягушке подсобить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фасольку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посадить.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68.userapi.com/impg/Xp4T1aUuc1f1acT83WPnc5r4OZaIh3PSqp0y3w/GgeLrXAi4PM.jpg?size=1280x576&amp;quality=95&amp;sign=0427c0c321683cd558172b33184690c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420089" cy="3789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19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un9-3.userapi.com/impg/LMcg4GgSdgfOTuCzcwyZWK_wbxUChgI3qaupag/PzqEZ-BOkDs.jpg?size=1280x576&amp;quality=95&amp;sign=e6a813f2d7dbcea6b3313bf05edbdeb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28001" cy="4440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907704" y="332656"/>
            <a:ext cx="5328592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такой тут теремок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 чудо - </a:t>
            </a:r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домок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трудятся весь день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 растить не лень!!!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5116"/>
            <a:ext cx="9152887" cy="6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9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80528" y="0"/>
            <a:ext cx="943271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47664" y="0"/>
            <a:ext cx="64807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Цель: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691680" y="3068960"/>
            <a:ext cx="633670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ru-RU" sz="1400" dirty="0" smtClean="0">
                <a:solidFill>
                  <a:schemeClr val="tx1"/>
                </a:solidFill>
              </a:rPr>
              <a:t>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представления о растениях.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интерес к развитию и росту растений, наблюдательность и любознательность.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представления о росте и потребности растений.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наглядное представление о необходимости света, тепла и влаги для их роста.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63" y="82405"/>
            <a:ext cx="7125113" cy="92447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56.userapi.com/impg/FyLr0-hi9O4D1h5LKd-YG1b7V1ihOYD2QPLfgg/I1GJYs04Ot4.jpg?size=582x262&amp;quality=95&amp;sign=70eefad804df724e3d843970ef586df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9448"/>
            <a:ext cx="6624736" cy="49685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2411760" y="0"/>
            <a:ext cx="4464496" cy="18448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в поле теремок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не низок , не высок.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Теремок тот непростой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Огород  в нем есть большой!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дружно тут живут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бывает скучно тут!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96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63" y="82405"/>
            <a:ext cx="7125113" cy="92447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sun9-19.userapi.com/impg/LdQ-aqjD1wb-skt4s1fUp_ds4jBUw9wMavaLvw/OQeZT-yKL9s.jpg?size=486x1080&amp;quality=95&amp;sign=febbfc41ec1042565d609078d631be6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518532" cy="6397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4820" name="Picture 4" descr="https://sun9-75.userapi.com/impg/I7GKMLzdAseMNjknpndooMyV4IUdlRqQFwLF8g/_Nik8m1aAXU.jpg?size=1280x576&amp;quality=95&amp;sign=bfe733394a5e4a2c3fac65e491152dd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464496" cy="3609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896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04664"/>
            <a:ext cx="4608512" cy="25922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 мышка помидоры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Перец сладкий на заре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Поливает, удобряет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Зверям в радость и себе!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6.userapi.com/impg/nIcpb0ea9Wzujw04xnqq63jdO4UZcNkjLw3gOg/KTbafRJG3JY.jpg?size=1280x576&amp;quality=95&amp;sign=b84e45281d8bf6408232e6733ffca14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520836" cy="3384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475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908721"/>
            <a:ext cx="5434765" cy="7200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лягушки много дел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Огурцы, фасоль и лук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Рано-рано по утру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аведет порядок тут!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6891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sun9-29.userapi.com/impg/KEY5_GhFi1Cq7bM4OKsGRsGXPBEF6muC7KFa0Q/ul9DHvSraxI.jpg?size=1280x576&amp;quality=95&amp;sign=57da56cb8ac623302a98285b22c1858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960440" cy="259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1748" name="Picture 4" descr="https://sun9-74.userapi.com/impg/wNaSLzif9ecnzeOddQE2b-oFzjch_vOrA5kokA/djyQVql1XGw.jpg?size=1280x576&amp;quality=95&amp;sign=83d6f21b3e40bf98ae4685b81522f5e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628800"/>
            <a:ext cx="4753563" cy="31749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1750" name="Picture 6" descr="https://sun9-50.userapi.com/impg/Slin6UPqd2jPfLYQ-d98pMJtgn7EALgKmL-kcw/OMu9-qjEGWI.jpg?size=1280x576&amp;quality=95&amp;sign=c2892a13b78768393637c16a91ae4a9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7" y="4427730"/>
            <a:ext cx="5400600" cy="2430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637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0"/>
            <a:ext cx="3816424" cy="2088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Зайка маленький косой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Возле грядочки большой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петунию растит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она цветет-блестит!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3.userapi.com/impg/0w1UiJVliJc8Z73dHlJ5fxh7WTEMEzReM08djw/GTx3jf93QRU.jpg?size=486x1080&amp;quality=95&amp;sign=8ea996a676c27ac28d5b83fdb127e9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664296" cy="5920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196" name="Picture 4" descr="https://sun9-77.userapi.com/impg/ti9TQ_ENELV2SB7rITWFBm_vX6VS5PnjsuhmVA/JGR5KdJDLZQ.jpg?size=486x1080&amp;quality=95&amp;sign=f553190600a0615321397c8c153124d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3384376" cy="4261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5158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63" y="82405"/>
            <a:ext cx="7125113" cy="92447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04664"/>
            <a:ext cx="3528392" cy="24482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лисичка рядом с ним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нее цветок один,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зато смотри какой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радовать весной!!!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un9-35.userapi.com/impg/TqQmzOvU_9ufGTtbFA5IhSidZ7uhvcZaQy8Akg/XiVikzhdR-k.jpg?size=486x1080&amp;quality=95&amp;sign=5c26f830feecd2b652d7e6babcd06be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960440" cy="6688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2772" name="Picture 4" descr="https://sun9-47.userapi.com/impg/vmxXxWMYFxbrznRzMJ1nzyBf2F-WjrTIXlDndA/y38MnflIwEE.jpg?size=486x1080&amp;quality=95&amp;sign=2baf2b93b49df903754f7d429a09d89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168352" cy="3645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896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063" y="82405"/>
            <a:ext cx="7125113" cy="92447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260648"/>
            <a:ext cx="3672408" cy="22322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волк растит тут лук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семи больших недуг,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себя и для друзей,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быть может веселей?!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sun9-21.userapi.com/impg/FPZgRc3XcyYSKl4s0gLhBUdTyMIf1i2PbCwI5w/yZ7qlnbaanI.jpg?size=1280x576&amp;quality=95&amp;sign=5a3c0564517d4b2a62d64f823e1a548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669468" cy="4226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896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177</TotalTime>
  <Words>179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МОАУ «СОШ 24» г.Орска</vt:lpstr>
      <vt:lpstr>Слайд 2</vt:lpstr>
      <vt:lpstr>   </vt:lpstr>
      <vt:lpstr>   </vt:lpstr>
      <vt:lpstr>Слайд 5</vt:lpstr>
      <vt:lpstr>У лягушки много дел Огурцы, фасоль и лук Рано-рано по утру Наведет порядок тут!</vt:lpstr>
      <vt:lpstr>Слайд 7</vt:lpstr>
      <vt:lpstr>   </vt:lpstr>
      <vt:lpstr>  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: «Огород на окне» в средней группе А «Знайки»</dc:title>
  <dc:creator>Елена</dc:creator>
  <cp:lastModifiedBy>Пользователь</cp:lastModifiedBy>
  <cp:revision>22</cp:revision>
  <dcterms:created xsi:type="dcterms:W3CDTF">2017-03-17T05:49:44Z</dcterms:created>
  <dcterms:modified xsi:type="dcterms:W3CDTF">2023-04-20T17:17:24Z</dcterms:modified>
</cp:coreProperties>
</file>