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336704" cy="144016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МОАУ «СОШ 24» г.Орска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Воспитатель: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Попова Т.В.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84784"/>
            <a:ext cx="7086600" cy="150971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solidFill>
                  <a:srgbClr val="C00000"/>
                </a:solidFill>
              </a:rPr>
              <a:t>Лэпбук</a:t>
            </a:r>
            <a:r>
              <a:rPr lang="ru-RU" sz="5400" b="1" dirty="0" smtClean="0"/>
              <a:t> </a:t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C00000"/>
                </a:solidFill>
              </a:rPr>
              <a:t>«Юный пожарный»</a:t>
            </a:r>
            <a:endParaRPr lang="ru-RU" sz="5400" b="1" dirty="0"/>
          </a:p>
        </p:txBody>
      </p:sp>
      <p:pic>
        <p:nvPicPr>
          <p:cNvPr id="4" name="Рисунок 3" descr="https://sun9-6.userapi.com/impg/C4whKKBiMUeGjO2ZMDIe-voIxGbpjcJs8H-nzw/ArTqNWlzuHc.jpg?size=1280x1209&amp;quality=95&amp;sign=02d07f7e430aff49210e901cc45544e5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84984"/>
            <a:ext cx="3672408" cy="33843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5778" name="Picture 2" descr="C:\Users\Пользователь\Desktop\3-20211223_1906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085184"/>
            <a:ext cx="1623180" cy="1436589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3-20211223_1906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085184"/>
            <a:ext cx="1623180" cy="1436589"/>
          </a:xfrm>
          <a:prstGeom prst="rect">
            <a:avLst/>
          </a:prstGeom>
          <a:noFill/>
        </p:spPr>
      </p:pic>
      <p:pic>
        <p:nvPicPr>
          <p:cNvPr id="75779" name="Picture 3" descr="C:\Users\Пользователь\Desktop\3-20211223_1906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2696"/>
            <a:ext cx="1872208" cy="1656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4000" dirty="0" smtClean="0">
                <a:solidFill>
                  <a:schemeClr val="tx1"/>
                </a:solidFill>
              </a:rPr>
              <a:t>Цель:</a:t>
            </a:r>
            <a:r>
              <a:rPr lang="ru-RU" sz="4000" dirty="0" smtClean="0">
                <a:solidFill>
                  <a:srgbClr val="C00000"/>
                </a:solidFill>
              </a:rPr>
              <a:t> З</a:t>
            </a:r>
            <a:r>
              <a:rPr lang="ru-RU" sz="4000" dirty="0" smtClean="0">
                <a:solidFill>
                  <a:srgbClr val="C00000"/>
                </a:solidFill>
              </a:rPr>
              <a:t>акрепить знания </a:t>
            </a:r>
            <a:r>
              <a:rPr lang="ru-RU" sz="4000" dirty="0" smtClean="0">
                <a:solidFill>
                  <a:srgbClr val="C00000"/>
                </a:solidFill>
              </a:rPr>
              <a:t>детей о правилах пожарной </a:t>
            </a:r>
            <a:r>
              <a:rPr lang="ru-RU" sz="4000" dirty="0" smtClean="0">
                <a:solidFill>
                  <a:srgbClr val="C00000"/>
                </a:solidFill>
              </a:rPr>
              <a:t>безопасности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-Дать представление о профессии пожарного.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-Расширить представления детей о значении огня в  жизни человека, его потенциальной опасности.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-Знакомить со средствами пожаротушения.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-Закреплять </a:t>
            </a:r>
            <a:r>
              <a:rPr lang="ru-RU" dirty="0" smtClean="0">
                <a:solidFill>
                  <a:srgbClr val="C00000"/>
                </a:solidFill>
              </a:rPr>
              <a:t>знания о причинах пожара.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-Формировать </a:t>
            </a:r>
            <a:r>
              <a:rPr lang="ru-RU" dirty="0" smtClean="0">
                <a:solidFill>
                  <a:srgbClr val="C00000"/>
                </a:solidFill>
              </a:rPr>
              <a:t>навыки осознанного безопасного поведения при обращении с </a:t>
            </a:r>
            <a:r>
              <a:rPr lang="ru-RU" dirty="0" smtClean="0">
                <a:solidFill>
                  <a:srgbClr val="C00000"/>
                </a:solidFill>
              </a:rPr>
              <a:t>огнем.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sun9-47.userapi.com/impg/-XS73zLogAnPputScnZ9aXBXWlHA17lXnRWwTQ/ftaUClyap6Q.jpg?size=1280x919&amp;quality=95&amp;sign=61cec2b75ce6f2fed97c8aaade12b5ea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24128" cy="50131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Рисунок 5" descr="https://sun9-30.userapi.com/impg/t3M3PTgbjEnwsCdp9tn-tlxoDwZFUwkwNAZdxg/2Fg4GPEUP4Y.jpg?size=1280x693&amp;quality=95&amp;sign=ff3f65c67405079ab983cd7eea9384e3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9528"/>
            <a:ext cx="3923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5445224"/>
            <a:ext cx="453650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 обложке представлен пожарный из фетра  с экипировкой. Все детали крепятся на липучки..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Пользователь\Desktop\3-20211223_1906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48680"/>
            <a:ext cx="1623180" cy="1436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0" dirty="0" smtClean="0"/>
              <a:t> 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75656" y="0"/>
            <a:ext cx="6048672" cy="22768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конверт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Дидактическая игра «Причины пожара»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Цель: Закрепить знания детей о причинах пожара .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Необходимо </a:t>
            </a:r>
            <a:r>
              <a:rPr lang="ru-RU" sz="1600" dirty="0" smtClean="0">
                <a:solidFill>
                  <a:srgbClr val="C00000"/>
                </a:solidFill>
              </a:rPr>
              <a:t>выбрать карточки с изображением действий детей и взрослых, которые приведут к пожару.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5" name="Рисунок 4" descr="https://sun9-76.userapi.com/impg/zEjNZEP3apNk0gNNTWmvrd0U8L-GkufIZSJp7Q/F2WsM2zF2GA.jpg?size=1280x726&amp;quality=95&amp;sign=5122faf7af845202182e9ad32b7feb62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528392" cy="25922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Рисунок 5" descr="https://sun9-67.userapi.com/impg/ojywLWqKwGXnMRPOBQjOadDXg-hmdh0qDQEKzw/_vxYz2e2WUo.jpg?size=717x1024&amp;quality=96&amp;sign=ba96f46f788daae82d9898bd0b2f51da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1755072" cy="250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9-35.userapi.com/impg/U-zorrv4FkvPuLUmKurg7hJMFs4pH7gwdq7fqA/1VbrJRcMlnk.jpg?size=717x1024&amp;quality=96&amp;sign=762868452bc795fceeb06c7ddd8634fd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772816"/>
            <a:ext cx="1756354" cy="250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9-28.userapi.com/impg/W2q368B2QZaf3X_VIhzfcNXkoBdVUsiA4DDuSg/-pXprkSbX34.jpg?size=717x1024&amp;quality=96&amp;sign=eb1cf4a723c43f669a03f278c5d245ad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140968"/>
            <a:ext cx="1770434" cy="252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66.userapi.com/impg/6uM3OIi0gQvaFyGHdJGavpFM4p0X5wSqH2B5bQ/7n4te2IrWXY.jpg?size=717x1024&amp;quality=96&amp;sign=70079511fe091dac089981016df18f51&amp;type=albu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272283"/>
            <a:ext cx="1809750" cy="258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95736" y="188640"/>
            <a:ext cx="4752528" cy="18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 Конверт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«Огонь –друг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огонь - враг»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Цель: закрепить знания детей  о том, когда огонь полезный и когда вредный 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sun9-66.userapi.com/impg/8PT-J6hrlwMddAlCuX70FUSqFbXmk_4RnvxAmg/RO9zIBva4Fw.jpg?size=1280x813&amp;quality=95&amp;sign=6426a3dd6cfa9c5048433f25616e2be1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672408" cy="22869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Рисунок 4" descr="https://placepic.ru/wp-content/uploads/2021/06/img4-3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073940" cy="23054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Рисунок 5" descr="https://fs.znanio.ru/d5af0e/46/56/f0b8e4bc8c52824522e7cffd7d419046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509120"/>
            <a:ext cx="2771800" cy="215018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Рисунок 6" descr="https://placepic.ru/wp-content/uploads/2021/06/img4-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9" y="4509120"/>
            <a:ext cx="3024336" cy="2151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Рисунок 7" descr="https://placepic.ru/wp-content/uploads/2021/06/010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09120"/>
            <a:ext cx="2880320" cy="21336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3672408" cy="3960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3.Пожарный щит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Цель</a:t>
            </a:r>
            <a:r>
              <a:rPr lang="ru-RU" sz="1600" dirty="0" smtClean="0">
                <a:solidFill>
                  <a:srgbClr val="C00000"/>
                </a:solidFill>
              </a:rPr>
              <a:t>: закрепить знания </a:t>
            </a:r>
            <a:r>
              <a:rPr lang="ru-RU" sz="1600" b="1" dirty="0" smtClean="0">
                <a:solidFill>
                  <a:srgbClr val="C00000"/>
                </a:solidFill>
              </a:rPr>
              <a:t>детей</a:t>
            </a:r>
            <a:r>
              <a:rPr lang="ru-RU" sz="1600" dirty="0" smtClean="0">
                <a:solidFill>
                  <a:srgbClr val="C00000"/>
                </a:solidFill>
              </a:rPr>
              <a:t> о средствах борьбы с пожаром, о предметах, входящих в состав </a:t>
            </a:r>
            <a:r>
              <a:rPr lang="ru-RU" sz="1600" b="1" dirty="0" smtClean="0">
                <a:solidFill>
                  <a:srgbClr val="C00000"/>
                </a:solidFill>
              </a:rPr>
              <a:t>пожарного</a:t>
            </a:r>
            <a:r>
              <a:rPr lang="ru-RU" sz="1600" dirty="0" smtClean="0">
                <a:solidFill>
                  <a:srgbClr val="C00000"/>
                </a:solidFill>
              </a:rPr>
              <a:t> </a:t>
            </a:r>
            <a:r>
              <a:rPr lang="ru-RU" sz="1600" b="1" dirty="0" smtClean="0">
                <a:solidFill>
                  <a:srgbClr val="C00000"/>
                </a:solidFill>
              </a:rPr>
              <a:t>щита</a:t>
            </a:r>
            <a:r>
              <a:rPr lang="ru-RU" sz="1600" dirty="0" smtClean="0">
                <a:solidFill>
                  <a:srgbClr val="C00000"/>
                </a:solidFill>
              </a:rPr>
              <a:t>. Оборудование: игровое поле с изображением предметов (лопаты, багор, топор, ведро, огнетушитель, ящик с песком), таблицы с номерами телефонов (единой службы спасения - 112 и </a:t>
            </a:r>
            <a:r>
              <a:rPr lang="ru-RU" sz="1600" b="1" dirty="0" smtClean="0">
                <a:solidFill>
                  <a:srgbClr val="C00000"/>
                </a:solidFill>
              </a:rPr>
              <a:t>пожарной</a:t>
            </a:r>
            <a:r>
              <a:rPr lang="ru-RU" sz="1600" dirty="0" smtClean="0">
                <a:solidFill>
                  <a:srgbClr val="C00000"/>
                </a:solidFill>
              </a:rPr>
              <a:t> части – 01</a:t>
            </a:r>
            <a:r>
              <a:rPr lang="ru-RU" sz="1600" dirty="0" smtClean="0">
                <a:solidFill>
                  <a:srgbClr val="C00000"/>
                </a:solidFill>
              </a:rPr>
              <a:t>) (все детали крепятся на липучки)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s://sun9-78.userapi.com/impg/aw9J4AJdzHbO8cnfUXy9VFnlcrc0AN4cJOj-wQ/dsRkBMTc8Q0.jpg?size=812x1080&amp;quality=95&amp;sign=6e751c91c058523ff6de034c9e6de4ea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20688"/>
            <a:ext cx="4258523" cy="49784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69.userapi.com/impg/iULnlLr6XyrjOY4eBzgmZ87i6489A1lQsYXUlg/pnfJ_I400pE.jpg?size=1280x881&amp;quality=95&amp;sign=d670c14b3949edf76da4370c2f8b1478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312368" cy="211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un9-79.userapi.com/impg/J9w2Ou9b5Seb52dtFuhRR9_G0c5QNQHMPuljmQ/XB6sAv_KUp8.jpg?size=1280x700&amp;quality=95&amp;sign=b89bf60661aa82f8ff0cfa7a1931f088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8970"/>
            <a:ext cx="3312368" cy="208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41.userapi.com/impg/mHffpYE5svoEVYw_lkjnkITY2M8JmRHUdqgIfg/9EVCaU4v9mw.jpg?size=358x450&amp;quality=96&amp;sign=276c0980d0a9f70f728fdfb9a82a5019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1"/>
            <a:ext cx="469184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44.userapi.com/impg/23QopQCGa_lj-QBFOHswlcZieV-4TXJ3D3z9Gw/AGDhuyLq0K4.jpg?size=1280x947&amp;quality=95&amp;sign=47163ea4846280f0905d5b9e25987c87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376826"/>
            <a:ext cx="3354109" cy="248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260648"/>
            <a:ext cx="3600400" cy="2088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 конверт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Дидактическая игра на липучках «Экипировка пожарного»</a:t>
            </a:r>
          </a:p>
          <a:p>
            <a:pPr algn="ctr"/>
            <a:r>
              <a:rPr lang="ru-RU" b="1" dirty="0" smtClean="0"/>
              <a:t>5 конверт </a:t>
            </a:r>
          </a:p>
          <a:p>
            <a:pPr algn="ctr"/>
            <a:r>
              <a:rPr lang="ru-RU" b="1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Картинки «Пожарная техника»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43608" y="1484784"/>
            <a:ext cx="7704856" cy="43924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Спасибо за внимание!!!!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Пользователь\Desktop\3-20211223_1906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85184"/>
            <a:ext cx="1623180" cy="1436589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3-20211223_1906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623180" cy="1436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</TotalTime>
  <Words>154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МОАУ «СОШ 24» г.Орска  Воспитатель:  Попова Т.В.</vt:lpstr>
      <vt:lpstr> Цель: Закрепить знания детей о правилах пожарной безопасности. </vt:lpstr>
      <vt:lpstr>Слайд 3</vt:lpstr>
      <vt:lpstr>    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2023-02-19T11:23:34Z</dcterms:created>
  <dcterms:modified xsi:type="dcterms:W3CDTF">2023-02-19T12:51:18Z</dcterms:modified>
</cp:coreProperties>
</file>