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20" r:id="rId2"/>
    <p:sldId id="319" r:id="rId3"/>
    <p:sldId id="321" r:id="rId4"/>
    <p:sldId id="322" r:id="rId5"/>
    <p:sldId id="325" r:id="rId6"/>
    <p:sldId id="323" r:id="rId7"/>
    <p:sldId id="324" r:id="rId8"/>
    <p:sldId id="326" r:id="rId9"/>
    <p:sldId id="327" r:id="rId10"/>
    <p:sldId id="328" r:id="rId11"/>
    <p:sldId id="32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CFC"/>
    <a:srgbClr val="000099"/>
    <a:srgbClr val="2C0795"/>
    <a:srgbClr val="990099"/>
    <a:srgbClr val="660033"/>
    <a:srgbClr val="484ECA"/>
    <a:srgbClr val="20056B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3860-8F17-457F-BB8E-E83C6BB4A852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8C83-52D7-4E02-976A-C433E6066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5296-F9EF-4CE4-9870-7315AE0F0A3E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F68B-D05D-4BDD-AF67-423285E7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BCD1-9160-4887-86AC-F2E97F0048F6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E86-DF2F-4032-A419-2F43B528C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2B74-80EC-4540-BC27-B46CD4FD19AA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A2A3-1FC1-45FA-B30F-E68DAC11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1F8-53EE-400F-84B3-CF482B0BC3E5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51C5-05E0-40D9-9C47-BF6B22AA6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1A68-7653-4DB3-892B-D0CCB94C1404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1FF9-31DE-4F05-944D-94E35182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7D85-BFF4-4E9A-A6CB-C8A41CED91B5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8DE1-DAFB-455B-A8EE-338B0F20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C4DF-32AF-46D9-A18C-43B2923F5DA6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9688-A55F-4D1F-BDEB-EEE1824C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DE2F-2A7D-42E2-A709-5ADC57D721E1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7D13-2320-40ED-931B-5DBC49AD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D8E0-D12A-47D1-BA13-7F3F5162F1CD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8BE6-7A7F-44E1-86FD-78B22B8F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3470-49A6-4E96-B06A-6B969EC54AAB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9352-5EF3-45F8-9FF0-73A2B141A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C4849-EE1A-4020-BC31-6F4BCA59D901}" type="datetimeFigureOut">
              <a:rPr lang="ru-RU"/>
              <a:pPr>
                <a:defRPr/>
              </a:pPr>
              <a:t>25.02.2099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1EDC5-0598-441D-97F7-D0855EA26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1"/>
          </a:xfrm>
        </p:spPr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Математический центр в подготовительной группе.</a:t>
            </a:r>
            <a:endParaRPr lang="ru-RU" b="1" dirty="0">
              <a:solidFill>
                <a:srgbClr val="162CF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704856" cy="429309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162CFC"/>
                </a:solidFill>
              </a:rPr>
              <a:t>«В гостях у Всезнайки»</a:t>
            </a:r>
          </a:p>
          <a:p>
            <a:endParaRPr lang="ru-RU" sz="4800" dirty="0" smtClean="0">
              <a:solidFill>
                <a:srgbClr val="162CFC"/>
              </a:solidFill>
            </a:endParaRPr>
          </a:p>
          <a:p>
            <a:endParaRPr lang="ru-RU" sz="4800" dirty="0" smtClean="0">
              <a:solidFill>
                <a:srgbClr val="162CFC"/>
              </a:solidFill>
            </a:endParaRPr>
          </a:p>
          <a:p>
            <a:pPr algn="r"/>
            <a:endParaRPr lang="ru-RU" sz="4800" dirty="0" smtClean="0">
              <a:solidFill>
                <a:srgbClr val="162CFC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162CFC"/>
                </a:solidFill>
              </a:rPr>
              <a:t>Воспитатель :Попова Т.В.</a:t>
            </a:r>
          </a:p>
          <a:p>
            <a:endParaRPr lang="ru-RU" sz="4800" i="1" dirty="0" smtClean="0">
              <a:solidFill>
                <a:srgbClr val="162CFC"/>
              </a:solidFill>
            </a:endParaRPr>
          </a:p>
          <a:p>
            <a:endParaRPr lang="ru-RU" sz="4800" dirty="0">
              <a:solidFill>
                <a:srgbClr val="162CFC"/>
              </a:solidFill>
            </a:endParaRPr>
          </a:p>
        </p:txBody>
      </p:sp>
      <p:pic>
        <p:nvPicPr>
          <p:cNvPr id="5" name="Рисунок 4" descr="C:\Users\Пользователь\Desktop\на математический уголок\IMG_20200210_1554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3456384" cy="2520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на математический уголок\image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744416" cy="30306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 descr="C:\Users\Пользователь\Desktop\на математический уголок\IMG_20200210_155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3888432" cy="30243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Пользователь\Desktop\на математический уголок\IMG_20200210_163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3096344" cy="31409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Спасибо за внимание!</a:t>
            </a:r>
            <a:endParaRPr lang="ru-RU" b="1" dirty="0">
              <a:solidFill>
                <a:srgbClr val="162CFC"/>
              </a:solidFill>
            </a:endParaRPr>
          </a:p>
        </p:txBody>
      </p:sp>
      <p:pic>
        <p:nvPicPr>
          <p:cNvPr id="3" name="Рисунок 2" descr="C:\Users\Пользователь\Desktop\на математический уголок\IMG_20200210_162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971338"/>
            <a:ext cx="5650938" cy="4049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Количество и счет </a:t>
            </a:r>
            <a:endParaRPr lang="ru-RU" b="1" dirty="0">
              <a:solidFill>
                <a:srgbClr val="162CFC"/>
              </a:solidFill>
            </a:endParaRPr>
          </a:p>
        </p:txBody>
      </p:sp>
      <p:pic>
        <p:nvPicPr>
          <p:cNvPr id="4" name="Содержимое 3" descr="C:\Users\Пользователь\Desktop\на математический уголок\IMG_20200210_1554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816424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Пользователь\Desktop\на математический уголок\IMG_20200210_155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056" y="1124744"/>
            <a:ext cx="4201944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Рисунок 5" descr="C:\Users\Пользователь\Desktop\на математический уголок\IMG_20200311_165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87826" y="2852937"/>
            <a:ext cx="3096342" cy="45365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на математический уголок\IMG_20200210_155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2448" cy="30243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 descr="C:\Users\Пользователь\Desktop\на математический уголок\IMG_20200210_1609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76495" y="-509644"/>
            <a:ext cx="3057861" cy="40771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Пользователь\Desktop\на математический уголок\IMG_20200310_1604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2492896"/>
            <a:ext cx="3456384" cy="4365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Форма и величина </a:t>
            </a:r>
            <a:endParaRPr lang="ru-RU" b="1" dirty="0">
              <a:solidFill>
                <a:srgbClr val="162CFC"/>
              </a:solidFill>
            </a:endParaRPr>
          </a:p>
        </p:txBody>
      </p:sp>
      <p:pic>
        <p:nvPicPr>
          <p:cNvPr id="3" name="Рисунок 2" descr="C:\Users\Пользователь\Desktop\на математический уголок\IMG_20200210_1558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736304" cy="41044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Пользователь\Desktop\на математический уголок\IMG_20200210_160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880320" cy="41044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Рисунок 5" descr="C:\Users\Пользователь\Desktop\на математический уголок\IMG_20200210_162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3003849" cy="41764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на математический уголок\IMG_20200210_160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703096" cy="49374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 descr="C:\Users\Пользователь\Desktop\на математический уголок\IMG_20200210_162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792500" cy="49326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Ориентировка в пространстве и времени </a:t>
            </a:r>
            <a:endParaRPr lang="ru-RU" b="1" dirty="0">
              <a:solidFill>
                <a:srgbClr val="162CFC"/>
              </a:solidFill>
            </a:endParaRPr>
          </a:p>
        </p:txBody>
      </p:sp>
      <p:pic>
        <p:nvPicPr>
          <p:cNvPr id="3" name="Рисунок 2" descr="C:\Users\Пользователь\Desktop\на математический уголок\IMG_20200210_161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01854" cy="4320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Логическое мышление</a:t>
            </a:r>
            <a:endParaRPr lang="ru-RU" b="1" dirty="0">
              <a:solidFill>
                <a:srgbClr val="162CFC"/>
              </a:solidFill>
            </a:endParaRPr>
          </a:p>
        </p:txBody>
      </p:sp>
      <p:pic>
        <p:nvPicPr>
          <p:cNvPr id="3" name="Рисунок 2" descr="C:\Users\Пользователь\Desktop\на математический уголок\IMG_20200210_155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52528" cy="35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на математический уголок\IMG_20200210_1559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202461" cy="345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162CFC"/>
                </a:solidFill>
              </a:rPr>
              <a:t>Занимательный материал</a:t>
            </a:r>
            <a:endParaRPr lang="ru-RU" b="1" dirty="0">
              <a:solidFill>
                <a:srgbClr val="162CFC"/>
              </a:solidFill>
            </a:endParaRPr>
          </a:p>
        </p:txBody>
      </p:sp>
      <p:pic>
        <p:nvPicPr>
          <p:cNvPr id="3" name="Рисунок 2" descr="C:\Users\Пользователь\Desktop\IMG_20200217_1536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09453" y="631309"/>
            <a:ext cx="3320644" cy="41634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 descr="C:\Users\Пользователь\Desktop\IMG_20200217_1536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9674" y="622574"/>
            <a:ext cx="3400711" cy="42610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Пользователь\Desktop\IMG_20200217_1536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33664"/>
            <a:ext cx="3347864" cy="30243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на математический уголок\IMG_20200210_1606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00295" cy="33152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 descr="C:\Users\Пользователь\Desktop\на математический уголок\IMG_20200210_161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960440" cy="32403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C:\Users\Пользователь\Desktop\на математический уголок\IMG_20200210_1616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95028" y="3001516"/>
            <a:ext cx="2996951" cy="42839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C:\Users\Пользователь\Desktop\на математический уголок\IMG_20200310_1658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4058508" cy="30438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36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Математический центр в подготовительной группе.</vt:lpstr>
      <vt:lpstr>Количество и счет </vt:lpstr>
      <vt:lpstr>Слайд 3</vt:lpstr>
      <vt:lpstr>Форма и величина </vt:lpstr>
      <vt:lpstr>Слайд 5</vt:lpstr>
      <vt:lpstr>Ориентировка в пространстве и времени </vt:lpstr>
      <vt:lpstr>Логическое мышление</vt:lpstr>
      <vt:lpstr>Занимательный материал</vt:lpstr>
      <vt:lpstr>Слайд 9</vt:lpstr>
      <vt:lpstr>Слайд 10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Пользователь</cp:lastModifiedBy>
  <cp:revision>65</cp:revision>
  <dcterms:created xsi:type="dcterms:W3CDTF">2012-04-26T17:12:37Z</dcterms:created>
  <dcterms:modified xsi:type="dcterms:W3CDTF">2099-02-25T09:35:46Z</dcterms:modified>
</cp:coreProperties>
</file>