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>
        <p:scale>
          <a:sx n="70" d="100"/>
          <a:sy n="70" d="100"/>
        </p:scale>
        <p:origin x="52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4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7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1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9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19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19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737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13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35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868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79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DDD13-1ED6-41A1-87C0-8BF9946DFA7B}" type="datetimeFigureOut">
              <a:rPr lang="en-US" smtClean="0"/>
              <a:t>2/21/2022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B90D7-5E48-4EA6-9D14-F8C003867F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4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S PROCESOS PEDAGÓGICOS | zaraosorio201&amp;#39;s 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115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os Procesos pedagógicos en la Sesión de aprendiza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668" y="0"/>
            <a:ext cx="95415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454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10 ideas de Procesos pedagógicos | educacion, aprendizaje, pedagogic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7019"/>
          <a:stretch/>
        </p:blipFill>
        <p:spPr bwMode="auto">
          <a:xfrm>
            <a:off x="6272463" y="0"/>
            <a:ext cx="59195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Qué son los procesos pedagógicos y cómo promueven las competencias - P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15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63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ómo son los Procesos Pedagógicos que promueven Competencias? | Tecnicas de  enseñanza aprendizaje, Pedagogica, Planificacion de educacion fis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92" y="0"/>
            <a:ext cx="9087718" cy="682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62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USER</cp:lastModifiedBy>
  <cp:revision>1</cp:revision>
  <dcterms:created xsi:type="dcterms:W3CDTF">2022-02-22T04:15:40Z</dcterms:created>
  <dcterms:modified xsi:type="dcterms:W3CDTF">2022-02-22T04:17:41Z</dcterms:modified>
</cp:coreProperties>
</file>