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4" r:id="rId4"/>
    <p:sldId id="285" r:id="rId5"/>
    <p:sldId id="286" r:id="rId6"/>
    <p:sldId id="287" r:id="rId7"/>
    <p:sldId id="288" r:id="rId8"/>
    <p:sldId id="298" r:id="rId9"/>
    <p:sldId id="290" r:id="rId10"/>
    <p:sldId id="291" r:id="rId11"/>
    <p:sldId id="292" r:id="rId12"/>
    <p:sldId id="293" r:id="rId13"/>
    <p:sldId id="294" r:id="rId14"/>
    <p:sldId id="295" r:id="rId15"/>
    <p:sldId id="300" r:id="rId16"/>
    <p:sldId id="30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812"/>
    <a:srgbClr val="F02010"/>
    <a:srgbClr val="B20F02"/>
    <a:srgbClr val="3E8B29"/>
    <a:srgbClr val="C9C400"/>
    <a:srgbClr val="3B9616"/>
    <a:srgbClr val="5DDF29"/>
    <a:srgbClr val="4ABE1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84" d="100"/>
          <a:sy n="84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player.myshared.ru/900456/data/images/img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36" cy="68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3B96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 baseline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://www.children.dark-energy.ru/upload/iblock/71d/71dca34580070ad5e38ec8efe454973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100000" l="0" r="100000">
                        <a14:foregroundMark x1="67431" y1="52047" x2="67431" y2="52047"/>
                        <a14:foregroundMark x1="78899" y1="44444" x2="78899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8918" y="5013176"/>
            <a:ext cx="2076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30198">
            <a:off x="174607" y="7402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273734">
            <a:off x="1143027" y="16045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6" descr="После уроков: Апрель 2011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2643206" cy="6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4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3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4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B386-E0E9-4F67-B7AA-70E5FF3FE7C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9257-3892-4965-9465-25F88323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836712"/>
            <a:ext cx="6696744" cy="120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комбинированного вида № 124 «Василек» г. Орска"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564904"/>
            <a:ext cx="4572000" cy="13044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в разновозрастной группе ЗПР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«Непоседы»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«Удивительные насекомые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4509120"/>
            <a:ext cx="4572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разработан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Воспитателем 1 категории: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Гладышевой Татьяной Ивановной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Орск 2023г.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80.userapi.com/impg/qMNtW4MqTXF7Y7J0XbWFk6F7LH9Osn--R9VIUg/VoMT51iWErs.jpg?size=2560x1920&amp;quality=95&amp;sign=a549f842cf1aec2f42745dbc8de4f39f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" y="25168"/>
            <a:ext cx="475252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sun9-27.userapi.com/impg/wEhZvNEHMjP4yN_qWSkN9g9in6_Oe2Aia1TvTw/FO8EyG8vkG4.jpg?size=2560x1920&amp;quality=95&amp;sign=7cb47bd3f0bd16293f55074fe5cd90b7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13" y="3459217"/>
            <a:ext cx="4327821" cy="325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74.userapi.com/impg/RBitdMwd3ygO1bPrjMKX_VPCJIgNQwrMghE1KA/Orqau7TFLbA.jpg?size=2560x1920&amp;quality=95&amp;sign=76c3cd493d8205f7c16fec0d38ed14ad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70128"/>
            <a:ext cx="4236638" cy="311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36487" y="1340768"/>
            <a:ext cx="46829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насекомыми во время прогулке на участке и в цветнике.</a:t>
            </a:r>
          </a:p>
          <a:p>
            <a:pPr algn="ctr"/>
            <a:r>
              <a:rPr lang="ru-RU" sz="1600" b="1" i="1" dirty="0" smtClean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Особенную </a:t>
            </a:r>
            <a:r>
              <a:rPr lang="ru-RU" sz="1600" b="1" i="1" dirty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реакцию у детей вызывают насекомые.</a:t>
            </a:r>
            <a:br>
              <a:rPr lang="ru-RU" sz="1600" b="1" i="1" dirty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 пугаются насекомых, другие задают вопросы: про жучков, бабочек, пчел, и пытаются сами найти ответ, рассматривая и собирая их.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89240"/>
            <a:ext cx="720080" cy="852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029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55.userapi.com/impg/L65In1YEqVtz3vAVWrN9FFj3K9HYtwddlGOmLw/8fJE26a_JnM.jpg?size=2560x1920&amp;quality=95&amp;sign=5b4c91feb9a8192016a3222e1407d30e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285316"/>
            <a:ext cx="439248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49.userapi.com/impg/9GFglXU8p2hrNyPqBc_bqt9S2P7gzta9khbQMw/-w5juMXVCXo.jpg?size=1200x1600&amp;quality=95&amp;sign=8ca80c98544097a91820b752bdddeec5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18" y="2492896"/>
            <a:ext cx="3041774" cy="370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sun9-1.userapi.com/impg/SzcEId3oQE7VQsj-3Ua2n5BXGoSEnL01h7VhZA/jy9RmhpM76I.jpg?size=1200x1600&amp;quality=95&amp;sign=2b4d73677d346399853b75502cfa7ef4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61056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03134" y="283292"/>
            <a:ext cx="34972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 природе своей исследователи.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Исследовательская, поисковая активность - естественное состояние ребенка, он настроен на познание окружающего мира, он хочет его познавать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26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73.userapi.com/impg/WMtREaOzLzW-CzLn5lYyrfaBfjlx9jbMDgX1LQ/-Zi-PfmkVQs.jpg?size=2560x1920&amp;quality=95&amp;sign=61cb92398966148cb5f6a191b4d46105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2" y="221808"/>
            <a:ext cx="396044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sun9-46.userapi.com/impg/uLrs0CYji_NwJdb5Dr9qUbsefJYUVLU4AGwPog/C41bpSrgy64.jpg?size=2560x1920&amp;quality=95&amp;sign=173d5822de992f6812be169334b3dc48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248472" cy="345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57.userapi.com/impg/TbVAfKslk1H1rwLy-QfKmT6iFR__xqowPmoyJA/iR7wDPu1ncM.jpg?size=1620x2160&amp;quality=95&amp;sign=ad87e8875f268d9f620f23bd67335e69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508" r="406"/>
          <a:stretch/>
        </p:blipFill>
        <p:spPr bwMode="auto">
          <a:xfrm>
            <a:off x="4760560" y="2132856"/>
            <a:ext cx="3816424" cy="363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36544" y="119828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Продуктивной вид  </a:t>
            </a: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600" b="1" i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аппликации «Гусеница».</a:t>
            </a:r>
          </a:p>
          <a:p>
            <a:pPr algn="ctr"/>
            <a:r>
              <a:rPr lang="ru-RU" sz="1600" b="1" i="1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«Бабочка красавица , всем нам очень нравится».</a:t>
            </a:r>
            <a:endParaRPr lang="ru-RU" b="1" i="0" dirty="0">
              <a:solidFill>
                <a:srgbClr val="18181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0498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33-1.userapi.com/impg/nC8ZS0ASYZWcARVbn_EhMxcT_ZUqJzax2aYDNQ/jnZLFNaBLe0.jpg?size=1600x1200&amp;quality=95&amp;sign=1534e306b7257ec35cc24d27adae32bf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8" y="188640"/>
            <a:ext cx="4320480" cy="330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sun9-77.userapi.com/impg/hEH4fkoEwfkLfqr8iRFlvtpSPOMShZUhonD5-A/iiSDp9dYhZQ.jpg?size=1600x1200&amp;quality=95&amp;sign=f489ccd6fbdb3be90cc483f2d76f6b6a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68" y="1925543"/>
            <a:ext cx="432048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26.userapi.com/impg/nVeV79XXyUYV-ufNMLcNCDz9Z_Cjf4wTks7Nkw/h2u9xIXk3xw.jpg?size=1600x1200&amp;quality=95&amp;sign=e5f4907ee69f0550c6ceb9129b458d87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6" y="3490612"/>
            <a:ext cx="4038176" cy="32725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359348" y="140138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рассматривание иллюстраций «Насекомые»</a:t>
            </a:r>
          </a:p>
        </p:txBody>
      </p:sp>
    </p:spTree>
    <p:extLst>
      <p:ext uri="{BB962C8B-B14F-4D97-AF65-F5344CB8AC3E}">
        <p14:creationId xmlns:p14="http://schemas.microsoft.com/office/powerpoint/2010/main" val="410342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65.userapi.com/impg/6Cq9OzUzf4orL0EXUYtWmCuMjV1Fi-ta7zx_hg/Y8vnXkQVKks.jpg?size=2560x1920&amp;quality=95&amp;sign=043e3e7dc100c24e420c937a7c9253c9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532859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43808" y="5322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аппликация «Гусеница из 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ладошек группа №6 «Непоседы»</a:t>
            </a:r>
            <a:endParaRPr lang="ru-RU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556792"/>
            <a:ext cx="2771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b="1" i="1" dirty="0" smtClean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600" b="1" i="1" dirty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бабочки летят</a:t>
            </a:r>
          </a:p>
          <a:p>
            <a:r>
              <a:rPr lang="ru-RU" sz="1600" b="1" i="1" dirty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тебе хотят,</a:t>
            </a:r>
          </a:p>
          <a:p>
            <a:r>
              <a:rPr lang="ru-RU" sz="1600" b="1" i="1" dirty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вчера ещё в траве</a:t>
            </a:r>
          </a:p>
          <a:p>
            <a:r>
              <a:rPr lang="ru-RU" sz="1600" b="1" i="1" dirty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1600" b="1" i="1" dirty="0" smtClean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гусеницы две</a:t>
            </a:r>
            <a:r>
              <a:rPr lang="ru-RU" sz="1600" b="1" i="1" dirty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i="1" dirty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из гусениц ленивых</a:t>
            </a:r>
          </a:p>
          <a:p>
            <a:r>
              <a:rPr lang="ru-RU" sz="1600" b="1" i="1" dirty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Превратились вдруг в красивых</a:t>
            </a:r>
          </a:p>
          <a:p>
            <a:r>
              <a:rPr lang="ru-RU" sz="1600" b="1" i="1" dirty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Пестрых маленьких принцесс</a:t>
            </a:r>
          </a:p>
          <a:p>
            <a:r>
              <a:rPr lang="ru-RU" sz="1600" b="1" i="1" dirty="0">
                <a:solidFill>
                  <a:srgbClr val="2F7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лугу полно чудес!</a:t>
            </a:r>
          </a:p>
        </p:txBody>
      </p:sp>
    </p:spTree>
    <p:extLst>
      <p:ext uri="{BB962C8B-B14F-4D97-AF65-F5344CB8AC3E}">
        <p14:creationId xmlns:p14="http://schemas.microsoft.com/office/powerpoint/2010/main" val="351195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65.userapi.com/impg/q1CV2yuuQqwkgidrq9OoBHzZGhlNfS-Fow10nQ/GRMsrOlrqzY.jpg?size=2560x1920&amp;quality=95&amp;sign=59d465bc3c966e4e080266e701a8092d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92488" cy="335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sun9-49.userapi.com/impg/9GFglXU8p2hrNyPqBc_bqt9S2P7gzta9khbQMw/-w5juMXVCXo.jpg?size=1200x1600&amp;quality=95&amp;sign=8ca80c98544097a91820b752bdddeec5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2542411" cy="342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1.userapi.com/impg/SzcEId3oQE7VQsj-3Ua2n5BXGoSEnL01h7VhZA/jy9RmhpM76I.jpg?size=1200x1600&amp;quality=95&amp;sign=2b4d73677d346399853b75502cfa7ef4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226825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325660" y="1504141"/>
            <a:ext cx="4572000" cy="4381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305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свежем воздухе с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камешками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«Насекомые».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22104" y="55749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с детьми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на цветке»</a:t>
            </a:r>
            <a:endParaRPr lang="ru-RU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04796"/>
            <a:ext cx="576064" cy="622319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30" y="3963290"/>
            <a:ext cx="1450340" cy="146558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1825">
            <a:off x="5231925" y="125913"/>
            <a:ext cx="1094090" cy="1261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604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64.userapi.com/impg/h-Aai5LazhCSKOdLeZnRHNLxBCL0d_yldoYdOw/EkE1POqghMs.jpg?size=1600x1200&amp;quality=95&amp;sign=1c50147a37ee2edfccf1935ee1e699bc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17646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sun9-38.userapi.com/impg/SBsktPCQgjK8mLziIhAJtTHvAxKkWrEIL8B24g/fVInPoNKBuU.jpg?size=1600x1200&amp;quality=95&amp;sign=eb8761034d88717eb28b776efc2137a2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888432" cy="32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3645024"/>
            <a:ext cx="400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Пальчиковая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гимнастика «Паучок».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s://gas-kvas.com/uploads/posts/2023-01/1673467960_gas-kvas-com-p-pauk-risunok-detskii-3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31" y="4103304"/>
            <a:ext cx="3372485" cy="206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20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</a:rPr>
              <a:t>Спасибо</a:t>
            </a:r>
            <a:br>
              <a:rPr lang="ru-RU" sz="8000" i="1" dirty="0" smtClean="0">
                <a:solidFill>
                  <a:srgbClr val="FF0000"/>
                </a:solidFill>
              </a:rPr>
            </a:br>
            <a:r>
              <a:rPr lang="ru-RU" sz="8000" i="1" dirty="0" smtClean="0">
                <a:solidFill>
                  <a:srgbClr val="FF0000"/>
                </a:solidFill>
              </a:rPr>
              <a:t>за</a:t>
            </a:r>
            <a:br>
              <a:rPr lang="ru-RU" sz="8000" i="1" dirty="0" smtClean="0">
                <a:solidFill>
                  <a:srgbClr val="FF0000"/>
                </a:solidFill>
              </a:rPr>
            </a:br>
            <a:r>
              <a:rPr lang="ru-RU" sz="8000" i="1" dirty="0" smtClean="0">
                <a:solidFill>
                  <a:srgbClr val="FF0000"/>
                </a:solidFill>
              </a:rPr>
              <a:t>внимание!</a:t>
            </a:r>
            <a:endParaRPr lang="ru-RU" sz="8000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695636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26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484784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дарит нам красоту, оценить и постичь которую мы помогаем нашим детям.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в проекте позволит сформировать представления о насекомых.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56356"/>
            <a:ext cx="2525896" cy="252028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2363">
            <a:off x="319786" y="73584"/>
            <a:ext cx="2088232" cy="1849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2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88640"/>
            <a:ext cx="7056784" cy="580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Экологический проект</a:t>
            </a:r>
            <a:endParaRPr lang="ru-RU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«Удивительные насекомые»</a:t>
            </a:r>
            <a:endParaRPr lang="ru-RU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5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проекта:</a:t>
            </a:r>
            <a:endParaRPr lang="ru-RU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Лето - удивительная пора в природе, когда красоту можно увидеть на каждом шагу, в том числе, при встрече с насекомыми. 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Часто во время прогулок наблюдала неординарное поведение детей по отношению к насекомым. Одни увидев пауков пугались и убегали, другие пытались раздавить жуков и муравьев, третьи ловили стрекоз и бабочек. В беседе с детьми выяснила, что знания о насекомых очень скудные или отсутствуют вообще. Таким образом, возникла проблема: нужны ли нам насекомые? Какую пользу они приносят?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Жуки и бабочки, пчёлы и мухи, тараканы и пауки, муравьи и шмели, божьи коровки и кузнечики, осы и комары, стрекозы и сверчки – это всё наши братья меньшие, которых мы порой не замечаем из-за темпа нашей жизни. Любое насекомое, независимо от его размера и роли в природе, при внимательном изучении оказывается бесконечно интересным и занимательным.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 проекта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 – исследовательский, творческий, коллективный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Сроки реализации проекта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краткосрочный (1 неделя).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проекта: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Воспитатель, дети разновозрастной группы ЗПР, родители.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16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Обогатить знания детей о разнообразии насекомых в природе. Дать детям представление о различных насекомых, о роли того или иного насекомого в природе. Познакомить детей с образом их жизни. Воспитывать уважение и заботливое отношение ко всему живому.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1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32"/>
            <a:ext cx="6462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endParaRPr lang="ru-RU" sz="1600" b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</a:t>
            </a:r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r>
              <a:rPr lang="ru-RU" sz="16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Познавательное развитие: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учить развивать познавательную активность. Развивать умение делать выводы, устанавливая причинно-следственные связи между объектами живой природы. Воспитывать бережное отношение к природе.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Речевое развитие: 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навыки составления короткого рассказа о насекомых.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умение отвечать на вопросы и вести диалог.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мышление, воображение, память, обогащать словарный запас.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Рассматривание плакатов, иллюстраций, картинок о насекомых.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Учить слушать художественные произведения, отгадывать загадки.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у детей интерес к устному народному творчеству, русским народным сказкам с героями-насекомыми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>
              <a:spcAft>
                <a:spcPts val="0"/>
              </a:spcAft>
            </a:pPr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Социально-коммуникативное развитие: 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умение общаться со сверстниками в процессе игровой деятельности. Во время игр развивать интерес к окружающему миру.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Закрепить правила безопасного поведения при взаимодействии с насекомыми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7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0648"/>
            <a:ext cx="653447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/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Художественно-эстетическое развитие: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творческие способности. Учить запоминать и исполнять небольшие песенки, передавать в них художественный образ, эмоциональное настроение. Закреплять изобразительные умения детей.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28600"/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развитие: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учить передавать в движениях и жестах повадки некоторых насекомых. Формировать умение координировать речь с движениями.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Предполагаемый результат проекта:</a:t>
            </a:r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должны знать и правильно называть насекомых;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иметь представление о особенностях внешнего вида, способах передвижения, издаваемых ими звуках;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знать о пользе, которую приносят насекомые людям, растениям, животным;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вызвать у детей желание бережно относиться к насекомым;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привлечь родителей к участию в данном проекте.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28600"/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Ожидаемый результат.</a:t>
            </a:r>
            <a:endParaRPr lang="ru-RU" sz="16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28600"/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научатся различать и называть насекомых: бабочку, муравья, жука, пчелу, кузнечика; будут уверенно отличать и называть характерные признаки разных насекомых.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28600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28600"/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1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7200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реализации проекта:</a:t>
            </a:r>
            <a:endParaRPr lang="ru-RU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этап - Подготовительный:</a:t>
            </a:r>
            <a:endParaRPr lang="ru-RU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Участники: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Воспитатель, родители.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Подготовительный этап: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Постановка и обсуждение проблемы.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Определение продукта проекта.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Создание условий для реализации проекта.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Наблюдение за насекомыми во время прогулок.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Беседы, рассматривание иллюстраций.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Чтение художественной литературы.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Подбор дидактических, сюжетно – ролевых, театрализованных игр.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Обогащение предметно – развивающей среды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 родителями:</a:t>
            </a:r>
            <a:endParaRPr lang="ru-RU" sz="1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Информирование родителей о предполагаемом проекте; информация в родительском уголке: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папки-передвижки, стенды,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Сбор материала о насекомых для детей 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Предложить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 создать книжки - малышки о насекомых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этап -Основной этап</a:t>
            </a:r>
            <a:r>
              <a:rPr lang="ru-RU" sz="16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Просмотр мультфильмов о насекомых.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Проведение подвижных, дидактических, сюжетно – ролевых игр.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Чтение сказок, разучивание стихов.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Рассматривание иллюстраций, открыток, энциклопедий.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Презентация 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Удивительный мир насекомых».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Беседы по теме: «Насекомые малышки – наши меньшие братишки».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Консультации для родителей.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2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0634"/>
            <a:ext cx="7488832" cy="387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этап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Заключительный этап: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5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Выставка детских работ в технике коллективной работы аппликация «Волшебная гусеница».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2. 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 родителями группы книжек-малышек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«Насекомые»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5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Итоги проекта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детей появился интерес к представителям животного мира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детей появилось желание общаться с природой и отражать свои впечатления через различные виды деятельности.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усвоили нормы и правила взаимодействия с окружающим миром.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научились бережно и заботливо относиться к насекомым.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научились сравнивать, анализировать, устанавливать простейшие причинно- следственные связи, делать обобщение.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дошкольников значительно расширился словарный запас;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Научились составлять рассказы, используя распространённые предложения.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3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7776864" cy="6296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Формы 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методы реализации проекта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305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«Удивительные насекомые</a:t>
            </a:r>
            <a:r>
              <a:rPr lang="ru-RU" sz="16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ts val="1305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Познавательное развитие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Просмотр мультфильмов «Пчелка Майя», «Как </a:t>
            </a:r>
            <a:r>
              <a:rPr lang="ru-RU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муравьишка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домой спешил».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Беседа 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мы знаем о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насекомых?»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Рассматривание иллюстраций, фотографий.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Загадки о насекомых.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Презентация 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Насекомые малышки – наши меньшие братишки».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Беседа «Полезные насекомые».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Речевое развитие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Разучивание стихов о насекомых.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Игра «Назови – изобрази».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Чтение К. Чуковского «Муха цокотуха».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Чтение Крылова «Стрекоза и муравей».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Чтение Андерсена «</a:t>
            </a:r>
            <a:r>
              <a:rPr lang="ru-RU" sz="1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Дюймовочка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Чтение и запоминание правил поведения на лесной поляне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600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развитие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П/и 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Жуки».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П/и «Паук и мухи».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П/и «Медведь и пчелы».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Игра – перевоплощение «Кузнечики и стрекозы».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Пальчиковая гимнастика «Сороконожки», «Паучок ползет по ветке», «Божья коровка».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Физкультминутки «Кузнечики», 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«Два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жука».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525896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91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88640"/>
            <a:ext cx="4572000" cy="52706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«Волшебная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Бабочка» (рисование)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Гусеница (коллективная аппликация).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3.Музыкально – пластические импровизации: 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Полет бабочки», «Жужжание шмеля», «Пение кузнечика», «Танец гусеницы».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Д/и «Вредный – полезный».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Д/и 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лишний».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Д/и «Где спрятались насекомые».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Д/и «Кто как передвигается».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Игры по сюжетам мультфильмов (с использованием игрушек главных героев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6.С/р игра «Путешествие по лесу».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Организация предметно – развивающей среды (совместно с родителями)- изготовление книжек-малышек «Насекомые».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05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05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камешками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«Насекомые».</a:t>
            </a:r>
            <a:endParaRPr lang="ru-RU" sz="16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2" y="1340768"/>
            <a:ext cx="2048510" cy="2007235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27627" y="2153494"/>
            <a:ext cx="2048510" cy="2007235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01208"/>
            <a:ext cx="1096263" cy="1215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704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267</Words>
  <Application>Microsoft Office PowerPoint</Application>
  <PresentationFormat>Экран (4:3)</PresentationFormat>
  <Paragraphs>139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Admin</cp:lastModifiedBy>
  <cp:revision>46</cp:revision>
  <dcterms:created xsi:type="dcterms:W3CDTF">2015-11-05T08:05:29Z</dcterms:created>
  <dcterms:modified xsi:type="dcterms:W3CDTF">2024-03-29T10:15:30Z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3534198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</Properties>
</file>