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6" r:id="rId3"/>
    <p:sldId id="296" r:id="rId4"/>
    <p:sldId id="288" r:id="rId5"/>
    <p:sldId id="291" r:id="rId6"/>
    <p:sldId id="292" r:id="rId7"/>
    <p:sldId id="293" r:id="rId8"/>
    <p:sldId id="294" r:id="rId9"/>
    <p:sldId id="269" r:id="rId10"/>
    <p:sldId id="276" r:id="rId11"/>
    <p:sldId id="281" r:id="rId12"/>
    <p:sldId id="282" r:id="rId13"/>
    <p:sldId id="284" r:id="rId14"/>
    <p:sldId id="283" r:id="rId15"/>
    <p:sldId id="285" r:id="rId16"/>
    <p:sldId id="295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913485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7543800" cy="18288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Проект: «Откуда в городе вода»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(познавательно-исследовательский)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449580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Болдина Т.В.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</a:t>
            </a: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Орск,2024г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762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124 «Василёк» г. Орска»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0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6A779B-5405-4031-C77A-5457E34F1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Правила безопасности при проведении опытов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не шуметь, </a:t>
            </a:r>
          </a:p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не вертеться, </a:t>
            </a:r>
          </a:p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быть очень внимательными и аккуратными при работе с веществами и предметами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305800" cy="2028825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 </a:t>
            </a:r>
            <a:r>
              <a:rPr lang="ru-RU" i="1" dirty="0"/>
              <a:t>«</a:t>
            </a:r>
            <a:r>
              <a:rPr lang="ru-RU" b="1" i="1" dirty="0"/>
              <a:t>Очистка воды</a:t>
            </a:r>
            <a:r>
              <a:rPr lang="ru-RU" i="1" dirty="0"/>
              <a:t>»</a:t>
            </a:r>
            <a:r>
              <a:rPr lang="ru-RU" dirty="0"/>
              <a:t> несколькими </a:t>
            </a:r>
            <a:r>
              <a:rPr lang="ru-RU" u="sng" dirty="0"/>
              <a:t>способами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r>
              <a:rPr lang="ru-RU" u="sng" dirty="0"/>
              <a:t>Цель</a:t>
            </a:r>
            <a:r>
              <a:rPr lang="ru-RU" dirty="0"/>
              <a:t>: познакомить детей с системой </a:t>
            </a:r>
            <a:r>
              <a:rPr lang="ru-RU" b="1" dirty="0"/>
              <a:t>очистки воды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Цилиндр 3"/>
          <p:cNvSpPr/>
          <p:nvPr/>
        </p:nvSpPr>
        <p:spPr>
          <a:xfrm>
            <a:off x="152400" y="4114800"/>
            <a:ext cx="1371600" cy="213360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600200" y="4419600"/>
            <a:ext cx="1676400" cy="14478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5486400"/>
            <a:ext cx="457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https://fs00.infourok.ru/images/doc/115/135675/hello_html_m48d2f997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486025"/>
            <a:ext cx="3810000" cy="4371975"/>
          </a:xfrm>
          <a:prstGeom prst="rect">
            <a:avLst/>
          </a:prstGeom>
          <a:noFill/>
        </p:spPr>
      </p:pic>
      <p:sp>
        <p:nvSpPr>
          <p:cNvPr id="7" name="Блок-схема: перфолента 6"/>
          <p:cNvSpPr/>
          <p:nvPr/>
        </p:nvSpPr>
        <p:spPr>
          <a:xfrm>
            <a:off x="3124200" y="4800600"/>
            <a:ext cx="2743200" cy="16002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Фильтр «Марля»</a:t>
            </a:r>
          </a:p>
        </p:txBody>
      </p:sp>
      <p:pic>
        <p:nvPicPr>
          <p:cNvPr id="38914" name="Picture 2" descr="http://septikland.ru/wp-content/uploads/2014/09/11%D0%B7%D0%B0%D0%B2%D0%B5%D1%80%D0%BD%D1%83%D1%82%D1%8C-%D0%B2-%D0%BC%D0%B0%D1%80%D0%BB%D1%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80" y="2971800"/>
            <a:ext cx="4267200" cy="3200400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6705600" y="1524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674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1623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68580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0198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104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1722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71628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246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3152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770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4676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6294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6200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7818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7724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419600" y="2209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7924800" y="2743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7338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4900" y="1130975"/>
            <a:ext cx="503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Марля пропускает мелкий мусор и грязь.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 «Плотная ткань»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705600" y="1524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674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1623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68580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0198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104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1722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71628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246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3152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770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4676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6294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6200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7818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7724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876800" y="2057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7924800" y="2743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4724400" y="1600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http://poshvu.ru/img/b/190916/product-7198.jpg.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62300"/>
            <a:ext cx="4572000" cy="323850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28600" y="1295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Фильтрует воду,</a:t>
            </a:r>
            <a:r>
              <a:rPr lang="ru-RU" dirty="0"/>
              <a:t> но вода мутная.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 «Бумажный фильтр»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705600" y="1524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674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1623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68580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0198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104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1722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71628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246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3152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770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4676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6294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6200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7818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7724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876800" y="2057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7924800" y="2743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4724400" y="1600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8600" y="1219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Фильтр из бумаги</a:t>
            </a:r>
            <a:r>
              <a:rPr lang="ru-RU" dirty="0"/>
              <a:t>, очищает воду, но пропускает самые мелкие соринки.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8" y="2477610"/>
            <a:ext cx="2895600" cy="330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Фильтр «</a:t>
            </a: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Все материалы</a:t>
            </a:r>
            <a:r>
              <a:rPr lang="ru-RU" sz="3600" dirty="0"/>
              <a:t>, которыми мы пользовались, по очереди слоями</a:t>
            </a:r>
            <a:r>
              <a:rPr lang="ru-RU" dirty="0"/>
              <a:t>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705600" y="1524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674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1623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68580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0198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104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1722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71628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246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3152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770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4676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6294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6200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7818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7724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876800" y="2057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7924800" y="2743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4724400" y="1600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8600" y="11721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Посмотрите на </a:t>
            </a:r>
            <a:r>
              <a:rPr lang="ru-RU" b="1" dirty="0"/>
              <a:t>фильтры</a:t>
            </a:r>
            <a:r>
              <a:rPr lang="ru-RU" dirty="0"/>
              <a:t>. Что стало с водой? </a:t>
            </a:r>
            <a:r>
              <a:rPr lang="ru-RU" i="1" dirty="0"/>
              <a:t>(ответ </a:t>
            </a:r>
            <a:r>
              <a:rPr lang="ru-RU" i="1" u="sng" dirty="0"/>
              <a:t>детей</a:t>
            </a:r>
            <a:r>
              <a:rPr lang="ru-RU" i="1" dirty="0"/>
              <a:t>: она стала ещё чище с бумажным фильтром)</a:t>
            </a:r>
            <a:endParaRPr lang="ru-RU" dirty="0"/>
          </a:p>
        </p:txBody>
      </p:sp>
      <p:pic>
        <p:nvPicPr>
          <p:cNvPr id="27" name="Picture 2" descr="http://septikland.ru/wp-content/uploads/2014/09/11%D0%B7%D0%B0%D0%B2%D0%B5%D1%80%D0%BD%D1%83%D1%82%D1%8C-%D0%B2-%D0%BC%D0%B0%D1%80%D0%BB%D1%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482" y="3757085"/>
            <a:ext cx="1709222" cy="1281917"/>
          </a:xfrm>
          <a:prstGeom prst="rect">
            <a:avLst/>
          </a:prstGeom>
          <a:noFill/>
        </p:spPr>
      </p:pic>
      <p:pic>
        <p:nvPicPr>
          <p:cNvPr id="28" name="Picture 2" descr="http://poshvu.ru/img/b/190916/product-7198.jpg.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63409" y="2154832"/>
            <a:ext cx="2034375" cy="1441015"/>
          </a:xfrm>
          <a:prstGeom prst="rect">
            <a:avLst/>
          </a:prstGeom>
          <a:noFill/>
        </p:spPr>
      </p:pic>
      <p:sp>
        <p:nvSpPr>
          <p:cNvPr id="3" name="AutoShape 2" descr="C:\Users\%D0%9F%D0%BE%D0%BB%D1%8C%D0%B7%D0%BE%D0%B2%D0%B0%D1%82%D0%B5%D0%BB%D1%8C\Desktop\ori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:\Users\%D0%9F%D0%BE%D0%BB%D1%8C%D0%B7%D0%BE%D0%B2%D0%B0%D1%82%D0%B5%D0%BB%D1%8C\Desktop\ori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7" y="2164449"/>
            <a:ext cx="1600200" cy="146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527C5C-13C7-EB89-0CA1-4C1F29EF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"/>
            <a:ext cx="9144000" cy="68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1317B3-9479-AC2D-518A-620E70E2A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23" y="4434441"/>
            <a:ext cx="3851394" cy="220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154AB6-BBEA-D38C-7B5C-47D27D298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84" y="2046794"/>
            <a:ext cx="4172511" cy="238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E6524F-590E-BFC0-2368-D70F3054D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7" y="4338322"/>
            <a:ext cx="4301219" cy="240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11E8B8-641F-6562-AF78-715AA9580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15" y="73324"/>
            <a:ext cx="363211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2A607C-FF56-E060-E11E-327109400C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0" y="114996"/>
            <a:ext cx="357959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59B7CF-877A-3259-22E9-FA39E250AA4E}"/>
              </a:ext>
            </a:extLst>
          </p:cNvPr>
          <p:cNvSpPr txBox="1"/>
          <p:nvPr/>
        </p:nvSpPr>
        <p:spPr>
          <a:xfrm>
            <a:off x="1747551" y="-41672"/>
            <a:ext cx="463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«Поможем жителям цветочного города»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7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99F5A-ACC9-8B12-D7A6-2B20DBCA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572000"/>
            <a:ext cx="9144000" cy="68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1AF23C20-5572-6111-D1A5-DE9AE167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753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26489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447800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вызвать у детей познавательный интерес, откуда вода приходит в наш дом, конкретизировать знания детей об этапах очистки и механизме поступления воды в городской водопровод.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66043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Закрепить и систематизировать знания детей о воде и ее свойствах;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Уточнить представления детей о значимости воды в жизни человека и откуда она берется в кранах домов.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Развивать у детей исследовательскую активность, умение организовать эксперимент и получить результат; развивать умственные операции: сравнение, обобщение, способность анализировать.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Познакомить детей со способами очистки воды при помощи различных материалов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воде, осознания необходимости беречь ее.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897AD7-6918-0E9D-A43F-F239BDEE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0" y="-76200"/>
            <a:ext cx="916404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1CE83C-C2CB-647E-8A95-B1D3357C4F8D}"/>
              </a:ext>
            </a:extLst>
          </p:cNvPr>
          <p:cNvSpPr txBox="1"/>
          <p:nvPr/>
        </p:nvSpPr>
        <p:spPr>
          <a:xfrm>
            <a:off x="38100" y="76200"/>
            <a:ext cx="90678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этап Подготовительный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и подготовка методической литературы по теме проекта;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Поиск художественной литературы для чтения детям.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Беседа с детьми на тему: Открывая кран, задумывались ли вы от, куда берется вода в кране? Как она поступает в наши квартиры? Чистая ли вода в кране?</a:t>
            </a:r>
            <a:b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-консультация для родителей: «Полезные свойства воды для человеческого организма»;</a:t>
            </a:r>
            <a:b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дидактической игры « Где человек использует воду?», </a:t>
            </a:r>
            <a:r>
              <a:rPr lang="ru-RU" sz="14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Как вода попадает в кран»;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подвижных игр;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-Продумывание и организация исследовательской деятельности детей.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-Организация творческого, агитационного конкурса рисунков на тему: «Вода это жизнь или берегите воду»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-Практическая помощь детям, создание условий и мотивации для осуществления проекта. -Проведение итогового мероприятия по проекту</a:t>
            </a:r>
          </a:p>
          <a:p>
            <a:pPr algn="l"/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-Разработка продукта проекта (презентации).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1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endParaRPr lang="ru-RU" sz="1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педагога с детьми :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словесная игра «На что похожа капелька?» - игра «Что случится, если исчезнет вода?»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-чтение стихотворения из энциклопедии «Почемучка» « От куда ты вода?» -чтение </a:t>
            </a:r>
            <a:r>
              <a:rPr lang="ru-RU" sz="14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сказки «Снегурочка», экологической сказки «Сказка о воде, самом чудесном чуде на Земле», «Как тучка в пустыне была» -«Град» Е. Серова; «Дождь» А. Барто; «</a:t>
            </a:r>
            <a:r>
              <a:rPr lang="ru-RU" sz="14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Лѐд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Г. </a:t>
            </a:r>
            <a:r>
              <a:rPr lang="ru-RU" sz="14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Ладонщиков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«Мороз» Н. Некрасов; «Облака» Я. Аким; «Пар» Н. Михайловой. -заучивание стихотворений о воде ;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энциклопедии  ( «От куда в кране вода?», «Куда делась вода после дождика?»)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-просмотр видеофильма: «Приключения капли воды»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беседа: «Вода в жизни человека?» ,«Зачем нужна вода растениям и животным?»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-просмотр альбома: « От куда в кране вода», «Вода в жизни человека»,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рассматривание на глобусе океанов, морей, озер, рек с целью расширения знаний об их географическом положении.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-НОД на тему </a:t>
            </a:r>
            <a:r>
              <a:rPr lang="ru-RU" sz="1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жителям цветочного города »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- П./И «Помоги лягушонку найти дорогу в пруд», «Море волнуется…», «Мы - капельки», «Ручеек»   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 Итогового мероприятия НОД «Очистка воды» -проведение опытов в домашних условиях. </a:t>
            </a:r>
          </a:p>
          <a:p>
            <a:pPr algn="l">
              <a:lnSpc>
                <a:spcPts val="1380"/>
              </a:lnSpc>
            </a:pPr>
            <a:r>
              <a:rPr lang="ru-RU" sz="1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этап Практическая часть: </a:t>
            </a:r>
            <a:r>
              <a:rPr lang="ru-RU" sz="1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«Очистка воды» несколькими способами: 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детей с системой очистки воды. Оборудование: Большой стакан с грязной водой; 3 чистых, пустых стакана; бинт, воронка, тарелка, кусок ткани, бумажный фильтр.</a:t>
            </a:r>
          </a:p>
          <a:p>
            <a:pPr algn="l">
              <a:lnSpc>
                <a:spcPts val="1380"/>
              </a:lnSpc>
            </a:pP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 способ: Вывод: марля пропускает мелкий мусор и грязь.</a:t>
            </a:r>
          </a:p>
          <a:p>
            <a:pPr algn="l">
              <a:lnSpc>
                <a:spcPts val="1380"/>
              </a:lnSpc>
            </a:pP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способ: Вывод: значить этот фильтр лучше профильтровал воду, но вода ещё мутная.</a:t>
            </a:r>
          </a:p>
          <a:p>
            <a:pPr algn="l">
              <a:lnSpc>
                <a:spcPts val="1380"/>
              </a:lnSpc>
            </a:pP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способ: Вывод: Тем больше слоев в фильтре, тем лучше очищается вода.</a:t>
            </a:r>
          </a:p>
          <a:p>
            <a:pPr algn="l">
              <a:lnSpc>
                <a:spcPts val="1380"/>
              </a:lnSpc>
            </a:pP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0" y="-76200"/>
            <a:ext cx="916404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365759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b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-создание развивающей предметно-пространственной среды;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-подбор детской  литературы, иллюстраций, стихотворений;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-дидактические игры,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«Как вода попадает в кран»;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-картотека опытно-экспериментальной деятельности;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-консультация для родителей: «Полезные свойства воды для человеческого организма»;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57CF5884-A94A-602F-92C4-DD5DDE7C5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151906" cy="23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8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 Black" pitchFamily="34" charset="0"/>
              </a:rPr>
              <a:t>ПУТЬ ВОДЫ К ЖИЛЫМ ДОМАМ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66800"/>
            <a:ext cx="8753475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6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1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myshared.ru/5/400095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05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89F9A-A1FD-535E-6074-10691C52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"/>
            <a:ext cx="9144000" cy="68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81000"/>
            <a:ext cx="7124700" cy="549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824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6A43FE-3A6C-B2D3-2867-61E6A9B5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Откуда вода?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72" y="5607556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ФИЛЬТРАЦИЯ – </a:t>
            </a:r>
          </a:p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ЭТО ПРОСАЧИВАНИЕ ВОДЫ ЧЕРЕЗ ФИЛЬТРУЮЩИЕ ЭЛЕМЕНТЫ.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80" y="1444620"/>
            <a:ext cx="291829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069" y="1436357"/>
            <a:ext cx="2812815" cy="298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6302" y="1436357"/>
            <a:ext cx="3095625" cy="285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2400" y="4533895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Фильтр - вещество или установка, прибор для очищения жидкостей путем процеживания.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865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Times New Roman</vt:lpstr>
      <vt:lpstr>Office Theme</vt:lpstr>
      <vt:lpstr>Проект: «Откуда в городе вода» (познавательно-исследовательский)</vt:lpstr>
      <vt:lpstr>Цель: вызвать у детей познавательный интерес, откуда вода приходит в наш дом, конкретизировать знания детей об этапах очистки и механизме поступления воды в городской водопровод.</vt:lpstr>
      <vt:lpstr>Презентация PowerPoint</vt:lpstr>
      <vt:lpstr>Предварительная работа:  -создание развивающей предметно-пространственной среды; -подбор детской  литературы, иллюстраций, стихотворений; -дидактические игры, лэпбук «Как вода попадает в кран»; -картотека опытно-экспериментальной деятельности; -консультация для родителей: «Полезные свойства воды для человеческого организма»;   </vt:lpstr>
      <vt:lpstr>ПУТЬ ВОДЫ К ЖИЛЫМ ДОМАМ</vt:lpstr>
      <vt:lpstr>Презентация PowerPoint</vt:lpstr>
      <vt:lpstr>Презентация PowerPoint</vt:lpstr>
      <vt:lpstr>Презентация PowerPoint</vt:lpstr>
      <vt:lpstr>Откуда вода?</vt:lpstr>
      <vt:lpstr>Правила безопасности при проведении опытов</vt:lpstr>
      <vt:lpstr>Эксперимент «Очистка воды» несколькими способами: </vt:lpstr>
      <vt:lpstr>Фильтр «Марля»</vt:lpstr>
      <vt:lpstr>Фильтр «Плотная ткань»</vt:lpstr>
      <vt:lpstr>Фильтр «Бумажный фильтр»</vt:lpstr>
      <vt:lpstr>Фильтр «Все материалы, которыми мы пользовались, по очереди слоями»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ДС 124</cp:lastModifiedBy>
  <cp:revision>43</cp:revision>
  <dcterms:created xsi:type="dcterms:W3CDTF">2017-04-30T15:40:21Z</dcterms:created>
  <dcterms:modified xsi:type="dcterms:W3CDTF">2024-12-13T11:27:33Z</dcterms:modified>
</cp:coreProperties>
</file>