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16" autoAdjust="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924D1-6211-4871-9DB0-74D116E941B2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E17B-036F-48E9-B4CA-FDC211FDE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E17B-036F-48E9-B4CA-FDC211FDE9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atherineasquithgallery.com/uploads/posts/2021-03/1614672908_16-p-sportivnie-foni-dlya-detskogo-sada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0" y="1731285"/>
            <a:ext cx="693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молодого педагога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«Роль воспитателя на занятиях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физическому развитию дошкольников»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334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Составитель:</a:t>
            </a:r>
          </a:p>
          <a:p>
            <a:r>
              <a:rPr lang="ru-RU" sz="1400" dirty="0"/>
              <a:t>инструктор по физической культуре   Власова А.А.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24000" y="531694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МДОАУ «ДЕТСКИЙ САД КОМБИНИРОВАННОГО ВИДА № 124 «Василёк»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8382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Воспитателю необходимо знать: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методику обучения движениям и ОРУ,                                                                                  особенности выполнения движения,                                    технику выполнения,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педагогические требования при обучении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4400" y="2398052"/>
            <a:ext cx="7391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8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накануне физкультурного занятия: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ознакомиться с его содержанием,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обговорить с воспитателем по физической культуре организационные моменты,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обговорить расстановку оборудования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При ознакомление детей с новыми ОРУ 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педагог по физической культуре </a:t>
            </a:r>
          </a:p>
          <a:p>
            <a:pPr algn="ctr"/>
            <a:r>
              <a:rPr lang="ru-RU" sz="2800" dirty="0"/>
              <a:t> показывает, </a:t>
            </a:r>
            <a:r>
              <a:rPr lang="ru-RU" sz="2800" b="1" i="1" dirty="0"/>
              <a:t>как правильно выполнять      упражнение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воспитатель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ru-RU" sz="2800" dirty="0"/>
              <a:t>следит </a:t>
            </a:r>
            <a:r>
              <a:rPr lang="ru-RU" sz="2800" b="1" i="1" dirty="0"/>
              <a:t>за правильностью выполнения задания и при необходимости помогает ребенку действием</a:t>
            </a:r>
            <a:r>
              <a:rPr lang="ru-RU" sz="2800" dirty="0"/>
              <a:t> – направляет, поддерживает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743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76400" y="352119"/>
            <a:ext cx="6248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Способы организации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детей во время обучения движения: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1885950" lvl="3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фронтальный,</a:t>
            </a:r>
          </a:p>
          <a:p>
            <a:pPr marL="1885950" lvl="3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групповой, </a:t>
            </a:r>
          </a:p>
          <a:p>
            <a:pPr marL="1885950" lvl="3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индивидуальный, </a:t>
            </a:r>
          </a:p>
          <a:p>
            <a:pPr marL="1885950" lvl="3" indent="-514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поточный (круговая тренировка)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cf.ppt-online.org/files1/slide/m/mp9t3WTfg7XH2KuGNUon0Vvi1BQkDzrLCRFZSJsxY/slide-39.jpg"/>
          <p:cNvPicPr>
            <a:picLocks noChangeAspect="1" noChangeArrowheads="1"/>
          </p:cNvPicPr>
          <p:nvPr/>
        </p:nvPicPr>
        <p:blipFill>
          <a:blip r:embed="rId3" cstate="print"/>
          <a:srcRect l="11756" t="14925" r="5953" b="2985"/>
          <a:stretch>
            <a:fillRect/>
          </a:stretch>
        </p:blipFill>
        <p:spPr bwMode="auto">
          <a:xfrm>
            <a:off x="1066800" y="1600200"/>
            <a:ext cx="7467600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76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Способы организации детей на занятии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                              Фронтальный способ</a:t>
            </a:r>
            <a:endParaRPr lang="ru-RU" sz="2400" dirty="0"/>
          </a:p>
          <a:p>
            <a:r>
              <a:rPr lang="ru-RU" sz="2400" dirty="0"/>
              <a:t> И специалист, и воспитатель следят за правильностью выполнения упражнений и осанкой дошкольников. </a:t>
            </a:r>
            <a:br>
              <a:rPr lang="ru-RU" sz="2400" dirty="0"/>
            </a:br>
            <a:r>
              <a:rPr lang="ru-RU" sz="2400" b="1" dirty="0"/>
              <a:t>                                        Групповой способ</a:t>
            </a:r>
            <a:endParaRPr lang="ru-RU" sz="2400" dirty="0"/>
          </a:p>
          <a:p>
            <a:r>
              <a:rPr lang="ru-RU" sz="2400" dirty="0"/>
              <a:t> Педагог по физической культуре занимается с одной группой, а воспитатель с другой. </a:t>
            </a:r>
            <a:br>
              <a:rPr lang="ru-RU" sz="2400" dirty="0"/>
            </a:br>
            <a:r>
              <a:rPr lang="ru-RU" sz="2400" b="1" dirty="0"/>
              <a:t>                                   Индивидуальный способ</a:t>
            </a:r>
            <a:r>
              <a:rPr lang="ru-RU" sz="2400" dirty="0"/>
              <a:t> </a:t>
            </a:r>
          </a:p>
          <a:p>
            <a:r>
              <a:rPr lang="ru-RU" sz="2400" dirty="0"/>
              <a:t> Задача специалиста и воспитателя - помочь ему увидеть недостатки, а при необходимости прийти на помощь в нужный момент. </a:t>
            </a:r>
            <a:br>
              <a:rPr lang="ru-RU" sz="2400" dirty="0"/>
            </a:br>
            <a:r>
              <a:rPr lang="ru-RU" sz="2400" b="1" dirty="0"/>
              <a:t>                      Поточный способ (круговая тренировка)</a:t>
            </a:r>
          </a:p>
          <a:p>
            <a:r>
              <a:rPr lang="ru-RU" sz="2400" dirty="0"/>
              <a:t> Воспитатель и педагог по физической культуре делят "станции" между собой, следят за качеством и обеспечивают безопасность выполнения упражнений, осуществляют при необходимости страховку.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5800" y="853667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Роль воспитателя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ходе классического занятия физической культурой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 детьми старшей группы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362200"/>
            <a:ext cx="746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2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ознакомление воспитателя с содержанием и    программными задачами;</a:t>
            </a:r>
            <a:endParaRPr lang="ru-RU" sz="24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обсуждение организационных моментов;</a:t>
            </a:r>
            <a:endParaRPr lang="ru-RU" sz="24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разучивание слов к подвижной игре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3434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1 часть (Вводная)</a:t>
            </a:r>
          </a:p>
          <a:p>
            <a:r>
              <a:rPr lang="ru-RU" sz="2400" i="1" dirty="0"/>
              <a:t>Воспитатель</a:t>
            </a:r>
            <a:r>
              <a:rPr lang="ru-RU" sz="2400" dirty="0"/>
              <a:t> следит за осанкой детей, выполняет упражнения вместе с ними.  Следит за внешними признаками утомления, при проявлении которых у отдельных воспитанников предлагает им перейти на ходьбу.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38200" y="641095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1"/>
            <a:ext cx="8001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 часть (Основная) ОРУ.</a:t>
            </a:r>
            <a:r>
              <a:rPr lang="ru-RU" sz="2400" dirty="0"/>
              <a:t> </a:t>
            </a:r>
            <a:r>
              <a:rPr lang="ru-RU" sz="2400" i="1" dirty="0"/>
              <a:t>Воспитатель</a:t>
            </a:r>
            <a:r>
              <a:rPr lang="ru-RU" sz="2400" dirty="0"/>
              <a:t> следит за правильностью выполнения упражнений, подходит к детям, нуждающимся в индивидуальной помощи, помогает им принять правильное исходное положение, исправляет неверно выполненное движение. </a:t>
            </a:r>
          </a:p>
          <a:p>
            <a:r>
              <a:rPr lang="ru-RU" sz="2400" b="1" dirty="0"/>
              <a:t>  ОВД. </a:t>
            </a:r>
            <a:r>
              <a:rPr lang="ru-RU" sz="2400" i="1" dirty="0"/>
              <a:t> Педагог по физической культуре</a:t>
            </a:r>
            <a:r>
              <a:rPr lang="ru-RU" sz="2400" dirty="0"/>
              <a:t> вместе с </a:t>
            </a:r>
            <a:r>
              <a:rPr lang="ru-RU" sz="2400" i="1" dirty="0"/>
              <a:t>воспитателем</a:t>
            </a:r>
            <a:r>
              <a:rPr lang="ru-RU" sz="2400" dirty="0"/>
              <a:t> ставит оборудование. С одной подгруппой детей </a:t>
            </a:r>
            <a:r>
              <a:rPr lang="ru-RU" sz="2400" i="1" dirty="0"/>
              <a:t>воспитатель</a:t>
            </a:r>
            <a:r>
              <a:rPr lang="ru-RU" sz="2400" dirty="0"/>
              <a:t> контролирует выполнение упражнения, следит за осанкой детей. </a:t>
            </a:r>
          </a:p>
          <a:p>
            <a:r>
              <a:rPr lang="ru-RU" sz="2400" b="1" dirty="0"/>
              <a:t>  Подвижная игра. </a:t>
            </a:r>
            <a:r>
              <a:rPr lang="ru-RU" sz="2400" i="1" dirty="0"/>
              <a:t>Воспитатель</a:t>
            </a:r>
            <a:r>
              <a:rPr lang="ru-RU" sz="2400" dirty="0"/>
              <a:t> может назначить ведущего и помочь разместить играющих по местам. </a:t>
            </a:r>
            <a:r>
              <a:rPr lang="ru-RU" sz="2400" i="1" dirty="0"/>
              <a:t> Воспитатель по физической культуре</a:t>
            </a:r>
            <a:r>
              <a:rPr lang="ru-RU" sz="2400" dirty="0"/>
              <a:t> совместно с воспитателем подводят итог игры.</a:t>
            </a:r>
          </a:p>
          <a:p>
            <a:r>
              <a:rPr lang="ru-RU" sz="2400" b="1" dirty="0"/>
              <a:t>3 часть (Заключительная)</a:t>
            </a:r>
            <a:r>
              <a:rPr lang="ru-RU" sz="2400" dirty="0"/>
              <a:t> </a:t>
            </a:r>
            <a:r>
              <a:rPr lang="ru-RU" sz="2400" i="1" dirty="0"/>
              <a:t>Педагог по физ. культуре</a:t>
            </a:r>
            <a:r>
              <a:rPr lang="ru-RU" sz="2400" dirty="0"/>
              <a:t> ведет колонну за собой, </a:t>
            </a:r>
            <a:r>
              <a:rPr lang="ru-RU" sz="2400" i="1" dirty="0"/>
              <a:t>воспитатель</a:t>
            </a:r>
            <a:r>
              <a:rPr lang="ru-RU" sz="2400" dirty="0"/>
              <a:t> ее замыкает.</a:t>
            </a:r>
          </a:p>
          <a:p>
            <a:endParaRPr lang="ru-RU" dirty="0"/>
          </a:p>
          <a:p>
            <a:br>
              <a:rPr lang="ru-RU" dirty="0"/>
            </a:br>
            <a:r>
              <a:rPr lang="ru-RU" dirty="0"/>
              <a:t> 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3682090_1-p-foni-dlya-detskoi-prezentatsii-spo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 Постоянная, совместная работа педагога по физической культуре и воспитателя группы может привести к желаемым результатам в решении задач общего физического воспитания дошкольников.</a:t>
            </a:r>
          </a:p>
        </p:txBody>
      </p:sp>
      <p:pic>
        <p:nvPicPr>
          <p:cNvPr id="17410" name="Picture 2" descr="https://ds101.centerstart.ru/sites/ds101.centerstart.ru/files/dir/news/dlja_v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7543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452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Курва</dc:creator>
  <cp:lastModifiedBy>Ольга Тринеева</cp:lastModifiedBy>
  <cp:revision>23</cp:revision>
  <dcterms:created xsi:type="dcterms:W3CDTF">2024-01-14T14:12:08Z</dcterms:created>
  <dcterms:modified xsi:type="dcterms:W3CDTF">2025-03-31T07:46:43Z</dcterms:modified>
</cp:coreProperties>
</file>