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6600"/>
    <a:srgbClr val="00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6" autoAdjust="0"/>
    <p:restoredTop sz="94671" autoAdjust="0"/>
  </p:normalViewPr>
  <p:slideViewPr>
    <p:cSldViewPr>
      <p:cViewPr varScale="1">
        <p:scale>
          <a:sx n="67" d="100"/>
          <a:sy n="67" d="100"/>
        </p:scale>
        <p:origin x="-6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E351-A2B4-44EA-845C-80C4A15781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E351-A2B4-44EA-845C-80C4A1578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E351-A2B4-44EA-845C-80C4A1578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E351-A2B4-44EA-845C-80C4A15781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E351-A2B4-44EA-845C-80C4A1578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E351-A2B4-44EA-845C-80C4A15781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E351-A2B4-44EA-845C-80C4A15781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E351-A2B4-44EA-845C-80C4A1578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E351-A2B4-44EA-845C-80C4A1578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E351-A2B4-44EA-845C-80C4A1578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E351-A2B4-44EA-845C-80C4A15781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4CE351-A2B4-44EA-845C-80C4A1578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67" y="2996952"/>
            <a:ext cx="1692187" cy="12081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76055" y="2996952"/>
            <a:ext cx="37371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Наши руки – не для скуки!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Всё умеют делать руки!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Интересные дела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Осень детям принесла</a:t>
            </a:r>
            <a:r>
              <a:rPr lang="ru-RU" sz="2000" dirty="0">
                <a:solidFill>
                  <a:srgbClr val="7030A0"/>
                </a:solidFill>
              </a:rPr>
              <a:t>!</a:t>
            </a:r>
          </a:p>
        </p:txBody>
      </p:sp>
      <p:pic>
        <p:nvPicPr>
          <p:cNvPr id="4" name="Рисунок 3" descr="C:\Users\Гость\AppData\Local\Microsoft\Windows\Temporary Internet Files\Content.Word\IMG_20231016_14170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0" r="28923"/>
          <a:stretch/>
        </p:blipFill>
        <p:spPr bwMode="auto">
          <a:xfrm>
            <a:off x="611560" y="764704"/>
            <a:ext cx="2376264" cy="194421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Гость\AppData\Local\Microsoft\Windows\Temporary Internet Files\Content.Word\IMG_20220909_10440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8" t="10885" r="9511"/>
          <a:stretch/>
        </p:blipFill>
        <p:spPr bwMode="auto">
          <a:xfrm>
            <a:off x="3203848" y="764704"/>
            <a:ext cx="2520280" cy="194421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Гость\AppData\Local\Microsoft\Windows\Temporary Internet Files\Content.Word\IMG_20231023_12092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" t="16671" r="14461" b="11979"/>
          <a:stretch/>
        </p:blipFill>
        <p:spPr bwMode="auto">
          <a:xfrm>
            <a:off x="5868144" y="764704"/>
            <a:ext cx="2945097" cy="1944216"/>
          </a:xfrm>
          <a:prstGeom prst="rect">
            <a:avLst/>
          </a:prstGeom>
          <a:ln w="38100" cap="sq">
            <a:solidFill>
              <a:srgbClr val="FF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Гость\AppData\Local\Microsoft\Windows\Temporary Internet Files\Content.Word\IMG_20231016_141555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t="13246" r="13520" b="6622"/>
          <a:stretch/>
        </p:blipFill>
        <p:spPr bwMode="auto">
          <a:xfrm>
            <a:off x="467544" y="2996952"/>
            <a:ext cx="2880320" cy="170906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Гость\AppData\Local\Microsoft\Windows\Temporary Internet Files\Content.Word\IMG_20231023_120814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3" r="1619" b="37266"/>
          <a:stretch/>
        </p:blipFill>
        <p:spPr bwMode="auto">
          <a:xfrm>
            <a:off x="4535996" y="4320364"/>
            <a:ext cx="4250221" cy="1319629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Гость\AppData\Local\Microsoft\Windows\Temporary Internet Files\Content.Word\IMG_20231023_120825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" t="31089" r="30176" b="23405"/>
          <a:stretch/>
        </p:blipFill>
        <p:spPr bwMode="auto">
          <a:xfrm>
            <a:off x="467544" y="5042729"/>
            <a:ext cx="2916324" cy="1284314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Гость\AppData\Local\Microsoft\Windows\Temporary Internet Files\Content.Word\IMG_20231023_120835_1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3" t="37982" b="8397"/>
          <a:stretch/>
        </p:blipFill>
        <p:spPr bwMode="auto">
          <a:xfrm>
            <a:off x="3707904" y="5850408"/>
            <a:ext cx="3054263" cy="104355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471009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152</TotalTime>
  <Words>7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Воздушный поток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2</dc:title>
  <dc:creator>Влад</dc:creator>
  <cp:keywords>речь</cp:keywords>
  <dc:description/>
  <cp:lastModifiedBy>Мама</cp:lastModifiedBy>
  <cp:revision>147</cp:revision>
  <dcterms:created xsi:type="dcterms:W3CDTF">2015-03-28T18:49:20Z</dcterms:created>
  <dcterms:modified xsi:type="dcterms:W3CDTF">2008-12-31T22:01:58Z</dcterms:modified>
  <cp:version>0906.0100.01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ПРЕЗЕНТАЦИЯ 2</vt:lpwstr>
  </property>
  <property fmtid="{D5CDD505-2E9C-101B-9397-08002B2CF9AE}" pid="3" name="SlideDescription">
    <vt:lpwstr/>
  </property>
</Properties>
</file>