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30" autoAdjust="0"/>
    <p:restoredTop sz="94660"/>
  </p:normalViewPr>
  <p:slideViewPr>
    <p:cSldViewPr>
      <p:cViewPr varScale="1">
        <p:scale>
          <a:sx n="98" d="100"/>
          <a:sy n="98" d="100"/>
        </p:scale>
        <p:origin x="-137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5B727-37D2-40C7-AC96-C003CB71670F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BD520-4383-4F11-8348-BE7B937339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2471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5B727-37D2-40C7-AC96-C003CB71670F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BD520-4383-4F11-8348-BE7B937339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9609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5B727-37D2-40C7-AC96-C003CB71670F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BD520-4383-4F11-8348-BE7B937339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0665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5B727-37D2-40C7-AC96-C003CB71670F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BD520-4383-4F11-8348-BE7B937339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7884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5B727-37D2-40C7-AC96-C003CB71670F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BD520-4383-4F11-8348-BE7B937339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412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5B727-37D2-40C7-AC96-C003CB71670F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BD520-4383-4F11-8348-BE7B937339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0938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5B727-37D2-40C7-AC96-C003CB71670F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BD520-4383-4F11-8348-BE7B937339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3340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5B727-37D2-40C7-AC96-C003CB71670F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BD520-4383-4F11-8348-BE7B937339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7186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5B727-37D2-40C7-AC96-C003CB71670F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BD520-4383-4F11-8348-BE7B937339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194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5B727-37D2-40C7-AC96-C003CB71670F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BD520-4383-4F11-8348-BE7B937339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0004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5B727-37D2-40C7-AC96-C003CB71670F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BD520-4383-4F11-8348-BE7B937339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1721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15B727-37D2-40C7-AC96-C003CB71670F}" type="datetimeFigureOut">
              <a:rPr lang="ru-RU" smtClean="0"/>
              <a:t>16.10.2023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0BD520-4383-4F11-8348-BE7B937339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5007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foni.club/uploads/posts/2023-02/1675840970_foni-club-p-fon-osennii-detskii-gorizontalnii-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85" r="28626" b="10141"/>
          <a:stretch/>
        </p:blipFill>
        <p:spPr bwMode="auto">
          <a:xfrm>
            <a:off x="6829160" y="4012517"/>
            <a:ext cx="1481538" cy="2388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3" t="4849" r="27034"/>
          <a:stretch/>
        </p:blipFill>
        <p:spPr bwMode="auto">
          <a:xfrm>
            <a:off x="849282" y="1244505"/>
            <a:ext cx="1471978" cy="2393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9" t="16072" r="34454" b="11771"/>
          <a:stretch/>
        </p:blipFill>
        <p:spPr bwMode="auto">
          <a:xfrm>
            <a:off x="3790981" y="1283349"/>
            <a:ext cx="1562037" cy="2355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9" t="19673" r="30876" b="10162"/>
          <a:stretch/>
        </p:blipFill>
        <p:spPr bwMode="auto">
          <a:xfrm>
            <a:off x="6876256" y="1268760"/>
            <a:ext cx="1434442" cy="2368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2" t="25273" r="26282" b="24473"/>
          <a:stretch/>
        </p:blipFill>
        <p:spPr bwMode="auto">
          <a:xfrm>
            <a:off x="731126" y="4012517"/>
            <a:ext cx="1554172" cy="2361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3528" y="548680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Для поделок щедро  осень  нам с деревьев  листья сбросит,  шишки, желуди,   каштаны, семена и ягоды.  Соберём и станем дружно мастерить поделки нужно. 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11760" y="4012517"/>
            <a:ext cx="42484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Красавица-осень в гости пришла! Урожай отменный людям принесла. Фантазиям нет ни конца и не края, Фантазии люди везде применяют. </a:t>
            </a:r>
            <a:endParaRPr lang="ru-RU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И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наш детский сад сторониться не стал. Выставку поделок у себя собрал.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8420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foni.club/uploads/posts/2023-02/1675840970_foni-club-p-fon-osennii-detskii-gorizontalnii-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2" t="5683" r="7684" b="5468"/>
          <a:stretch/>
        </p:blipFill>
        <p:spPr bwMode="auto">
          <a:xfrm>
            <a:off x="6135849" y="836712"/>
            <a:ext cx="2379163" cy="2248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61"/>
          <a:stretch/>
        </p:blipFill>
        <p:spPr bwMode="auto">
          <a:xfrm>
            <a:off x="6166193" y="3898649"/>
            <a:ext cx="2395663" cy="2559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9" b="27224"/>
          <a:stretch/>
        </p:blipFill>
        <p:spPr bwMode="auto">
          <a:xfrm>
            <a:off x="613687" y="3889260"/>
            <a:ext cx="2590161" cy="2559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74" r="11514" b="26535"/>
          <a:stretch/>
        </p:blipFill>
        <p:spPr bwMode="auto">
          <a:xfrm>
            <a:off x="613687" y="836712"/>
            <a:ext cx="2298028" cy="2248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4" t="6556" r="11194" b="9180"/>
          <a:stretch/>
        </p:blipFill>
        <p:spPr bwMode="auto">
          <a:xfrm>
            <a:off x="3532118" y="3879871"/>
            <a:ext cx="2224844" cy="2578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78" b="4959"/>
          <a:stretch/>
        </p:blipFill>
        <p:spPr bwMode="auto">
          <a:xfrm>
            <a:off x="3059832" y="836712"/>
            <a:ext cx="2886294" cy="2248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52784" y="2852936"/>
            <a:ext cx="5183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Наши руки не для скуки,  все умеют делать руки! Интересные дела осень детям принесла!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2693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oni.club/uploads/posts/2023-02/1675840970_foni-club-p-fon-osennii-detskii-gorizontalnii-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05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3" t="7996" r="27556" b="16374"/>
          <a:stretch/>
        </p:blipFill>
        <p:spPr bwMode="auto">
          <a:xfrm>
            <a:off x="683568" y="3625942"/>
            <a:ext cx="1677959" cy="2585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692696"/>
            <a:ext cx="8280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Вот и наступила осень… Все раскрашено красками</a:t>
            </a: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b="1" dirty="0" smtClean="0">
                <a:solidFill>
                  <a:srgbClr val="C00000"/>
                </a:solidFill>
              </a:rPr>
              <a:t> «разных оттенков». Природа готовится к отдыху. Ей  тоже необходим  «отпуск». А в нашей группе кипит работа! Родители и дети стараются  запечатлеть свои  ощущения от осени.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9" t="7573" r="24355" b="6083"/>
          <a:stretch/>
        </p:blipFill>
        <p:spPr bwMode="auto">
          <a:xfrm>
            <a:off x="6804248" y="3625942"/>
            <a:ext cx="1613177" cy="2581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8" t="9744" r="24500" b="2611"/>
          <a:stretch/>
        </p:blipFill>
        <p:spPr bwMode="auto">
          <a:xfrm>
            <a:off x="4556808" y="1769848"/>
            <a:ext cx="1959407" cy="293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99792" y="5011434"/>
            <a:ext cx="39604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Собери в свою корзину шишки, 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желуди, рябину…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Все сгодится для поделок</a:t>
            </a:r>
            <a:r>
              <a:rPr lang="ru-RU" b="1" dirty="0">
                <a:solidFill>
                  <a:srgbClr val="C00000"/>
                </a:solidFill>
              </a:rPr>
              <a:t>!</a:t>
            </a:r>
            <a:r>
              <a:rPr lang="ru-RU" b="1" dirty="0" smtClean="0">
                <a:solidFill>
                  <a:srgbClr val="C00000"/>
                </a:solidFill>
              </a:rPr>
              <a:t>  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Принимаемся за дело.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786046"/>
            <a:ext cx="1878742" cy="2922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29128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foni.club/uploads/posts/2023-02/1675840970_foni-club-p-fon-osennii-detskii-gorizontalnii-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sun9-5.userapi.com/impg/Y1tU6BKLzz1kF5XyVccTmKLIEmNnrZzDFfDp2A/WO8QSnq2h0o.jpg?size=780x644&amp;quality=95&amp;sign=b730e2aba091f5255550687432c72e2c&amp;c_uniq_tag=30ItfJx7ReJUD_QjeJ6klRyE-glVT8ATJllK9iUNQHc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1"/>
            <a:ext cx="7848872" cy="578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5576" y="548681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Фотоотчет  совместной деятельности родителей и детей группы «Радуга»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779912" y="4509120"/>
            <a:ext cx="4536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pPr algn="ctr"/>
            <a:r>
              <a:rPr lang="ru-RU" b="1" dirty="0" smtClean="0"/>
              <a:t>Подготовила воспитатель: Соколова Н.И.   октябрь2023г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74028261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158</Words>
  <Application>Microsoft Office PowerPoint</Application>
  <PresentationFormat>Экран (4:3)</PresentationFormat>
  <Paragraphs>14</Paragraphs>
  <Slides>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Соколова</dc:creator>
  <cp:lastModifiedBy>Соколова</cp:lastModifiedBy>
  <cp:revision>15</cp:revision>
  <dcterms:created xsi:type="dcterms:W3CDTF">2023-10-14T16:43:48Z</dcterms:created>
  <dcterms:modified xsi:type="dcterms:W3CDTF">2023-10-16T14:52:00Z</dcterms:modified>
</cp:coreProperties>
</file>