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69" r:id="rId5"/>
    <p:sldId id="265" r:id="rId6"/>
    <p:sldId id="324" r:id="rId7"/>
    <p:sldId id="274" r:id="rId8"/>
    <p:sldId id="259" r:id="rId9"/>
    <p:sldId id="260" r:id="rId10"/>
    <p:sldId id="289" r:id="rId11"/>
    <p:sldId id="325" r:id="rId12"/>
    <p:sldId id="327" r:id="rId13"/>
    <p:sldId id="326" r:id="rId14"/>
    <p:sldId id="328" r:id="rId15"/>
    <p:sldId id="329" r:id="rId16"/>
    <p:sldId id="330" r:id="rId17"/>
    <p:sldId id="335" r:id="rId18"/>
    <p:sldId id="331" r:id="rId19"/>
    <p:sldId id="334" r:id="rId20"/>
    <p:sldId id="332" r:id="rId21"/>
    <p:sldId id="33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11.87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0 0 24575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34.6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234 72 24575,'-2'1'0,"0"-1"0,1 1 0,-1 0 0,0 0 0,1-1 0,-1 1 0,1 0 0,-1 0 0,1 0 0,-1 1 0,1-1 0,0 0 0,0 1 0,-1-1 0,1 0 0,0 1 0,0-1 0,-1 4 0,-21 39 0,15-26 0,-17 33 0,2 2 0,2 1 0,-16 69 0,-21 176 0,53-269 0,2-1 0,1 1 0,2 0 0,1-1 0,6 44 0,-5-65 0,0 0 0,0 0 0,1 0 0,0 0 0,0 0 0,1 0 0,0-1 0,0 0 0,1 0 0,7 10 0,-8-13 0,1 0 0,-1-1 0,1 1 0,0-1 0,0 0 0,0 0 0,0 0 0,1 0 0,-1-1 0,1 0 0,-1 0 0,1-1 0,0 0 0,0 0 0,-1 0 0,11 0 0,-10-2 0,1 1 0,-1-1 0,0 0 0,1 0 0,-1-1 0,0 0 0,0 0 0,0 0 0,0-1 0,0 0 0,0 0 0,-1 0 0,1-1 0,8-7 0,5-7 0,0-1 0,22-29 0,-14 17 0,8-12 0,-1-2 0,-2-2 0,-2-1 0,-2-1 0,-3-1 0,-1-1 0,-3-1 0,-2-1 0,-3-1 0,-2-1 0,9-69 0,-22 120 0,2-18 0,0-1 0,-2 1 0,-1-31 0,-1 47 0,1 1 0,-1-1 0,0 1 0,0-1 0,-1 1 0,0 0 0,1 0 0,-2 0 0,1 0 0,-1 0 0,1 0 0,-1 0 0,-1 1 0,1-1 0,-1 1 0,0 0 0,0 0 0,0 1 0,-6-5 0,2 2 0,-1 1 0,0 0 0,0 0 0,0 1 0,-1 0 0,0 1 0,1 0 0,-1 0 0,0 1 0,0 1 0,-1 0 0,1 0 0,0 1 0,0 0 0,0 0 0,-1 1 0,1 1 0,0 0 0,0 0 0,0 1 0,1 0 0,-1 1 0,1 0 0,-18 11 0,7-3 0,2 1 0,-1 0 0,1 2 0,1 0 0,1 1 0,0 1 0,1 0 0,1 1 0,1 1 0,-12 21 0,12-14 0,0 0 0,2 1 0,1 0 0,2 1 0,0 0 0,2 1 0,-5 45 0,9-46-455,2 0 0,3 44 0,5-11-6371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35.3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697 0 24575,'-2'1'0,"-1"-1"0,0 1 0,0 0 0,1 0 0,-1 0 0,1 0 0,-1 0 0,0 0 0,1 1 0,0-1 0,-1 1 0,1-1 0,0 1 0,0 0 0,0 0 0,-3 4 0,-28 39 0,29-38 0,-15 24 0,2 0 0,1 1 0,2 1 0,1 0 0,-8 35 0,-30 174 0,-4 18 0,47-235 0,0-1 0,-2 0 0,0-1 0,-2 0 0,0-1 0,-26 35 0,31-49 0,0 1 0,0-1 0,-1 0 0,0 0 0,-1-1 0,0 0 0,0-1 0,0 0 0,-1 0 0,0-1 0,0-1 0,0 1 0,0-2 0,-1 1 0,0-1 0,0-1 0,-19 2 0,25-3-28,0-1-1,0 0 1,0 0-1,0-1 1,0 0 0,0 0-1,0 0 1,0 0-1,1-1 1,-1 1-1,0-1 1,1-1-1,-1 1 1,1-1 0,0 1-1,0-1 1,0 0-1,0-1 1,0 1-1,1-1 1,0 1-1,-1-1 1,1 0 0,1 0-1,-1-1 1,1 1-1,-1 0 1,1-1-1,0 0 1,1 1-1,-1-1 1,1 0 0,0 0-1,0 0 1,1 0-1,-1 0 1,1 0-1,0 0 1,1 0-1,-1 0 1,1 0 0,0 0-1,0 0 1,0 1-1,1-1 1,0 0-1,3-6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36.3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1 170 24575,'5'-2'0,"1"-1"0,-1 0 0,0 0 0,0 0 0,0 0 0,-1-1 0,1 1 0,-1-1 0,0 0 0,0-1 0,4-4 0,7-6 0,-10 10 0,1 0 0,-1 1 0,1 0 0,1 0 0,-1 1 0,0-1 0,14-4 0,-19 8 0,1-1 0,-1 1 0,1 0 0,-1-1 0,1 1 0,0 0 0,-1 0 0,1 0 0,-1 0 0,1 0 0,-1 1 0,1-1 0,0 0 0,-1 1 0,1-1 0,-1 1 0,1-1 0,-1 1 0,0 0 0,1 0 0,-1-1 0,0 1 0,1 0 0,-1 0 0,0 0 0,0 1 0,0-1 0,0 0 0,0 0 0,0 1 0,0-1 0,0 0 0,-1 1 0,1-1 0,0 1 0,-1-1 0,1 1 0,-1-1 0,0 1 0,1-1 0,-1 3 0,1 4 0,0 1 0,0-1 0,-1 1 0,0-1 0,-1 1 0,0-1 0,0 0 0,-3 9 0,-23 73 0,12-45 0,-7 27 0,-44 167 0,59-205 0,2 1 0,1 0 0,2 0 0,1-1 0,4 39 0,-3-70 0,0 0 0,0-1 0,1 1 0,-1 0 0,1 0 0,-1 0 0,1 0 0,0 0 0,0 0 0,1-1 0,-1 1 0,1 0 0,-1-1 0,1 1 0,0-1 0,-1 0 0,1 0 0,4 4 0,-4-5 0,0 0 0,0 0 0,0-1 0,1 1 0,-1-1 0,0 1 0,0-1 0,0 0 0,0 0 0,0 0 0,1 0 0,-1 0 0,0-1 0,0 1 0,0 0 0,0-1 0,0 0 0,0 1 0,3-3 0,9-4 0,0-1 0,-1-1 0,0 0 0,0-1 0,13-13 0,27-30 0,-3-1 0,-2-3 0,-3-2 0,-2-2 0,-3-1 0,61-129 0,-63 105 0,30-94 0,-59 146 0,-9 33 0,1 0 0,-1-1 0,0 1 0,0-1 0,1 1 0,-1 0 0,0-1 0,0 1 0,0-1 0,-1 1 0,1-1 0,0 1 0,-1 0 0,1-1 0,0 1 0,-1 0 0,0-1 0,1 1 0,-1 0 0,-1-2 0,1 3 0,0 0 0,0 0 0,0 0 0,1 0 0,-1 0 0,0 0 0,0 0 0,1 1 0,-1-1 0,0 0 0,0 1 0,1-1 0,-1 1 0,0-1 0,1 1 0,-1-1 0,0 1 0,1-1 0,-1 1 0,1-1 0,-1 1 0,1 0 0,-1-1 0,1 1 0,-1 1 0,-13 19 0,-15 43 0,3 0 0,3 2 0,-29 132 0,-5 214 0,45-324 0,-26 88 0,26-123 0,5-3 0,7-49 0,0 0 0,0-1 0,0 1 0,1 0 0,-1 0 0,0 0 0,0 0 0,0 0 0,1 0 0,-1 0 0,0-1 0,1 1 0,-1 0 0,1 0 0,-1 0 0,1-1 0,-1 1 0,1 0 0,0 0 0,0-1 0,0 1 0,0-1 0,0 0 0,0 0 0,0 0 0,0 0 0,0 0 0,0 0 0,0 0 0,0 0 0,-1-1 0,1 1 0,0 0 0,0 0 0,0-1 0,0 1 0,0-1 0,0 1 0,-1-1 0,1 1 0,0-1 0,0 1 0,0-2 0,12-8 0,-2-1 0,1 0 0,-2 0 0,14-19 0,-13 16 0,1 0 0,0 0 0,16-12 0,-7 11-195,0 2 0,1 0 0,1 2 0,0 0 0,1 2 0,28-8 0,10-2-6631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39.0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587 11 24575,'2'81'0,"19"133"0,-6-95 0,-17-135 0,0-3 0,0 0 0,-1 0 0,-1 0 0,-8-21 0,10 34 0,0 1 0,0 0 0,0 0 0,-1 0 0,0 0 0,0 0 0,0 0 0,-1 1 0,0 0 0,1 0 0,-1 0 0,-1 0 0,1 0 0,-1 1 0,1 0 0,-1 0 0,0 0 0,0 0 0,0 1 0,0 0 0,-9-2 0,4 1 0,0 1 0,-1 1 0,1 0 0,-1 1 0,1 0 0,-1 0 0,1 1 0,0 0 0,-1 1 0,1 0 0,0 1 0,0 0 0,-14 7 0,11-3 0,0 0 0,1 1 0,0 1 0,0 0 0,1 0 0,0 2 0,0-1 0,-14 19 0,1 6 0,2 1 0,1 1 0,1 1 0,3 0 0,-23 70 0,17-39 0,2 1 0,-13 91 0,30-140 0,2 1 0,1-1 0,0 0 0,2 1 0,0-1 0,1 0 0,2 1 0,0-1 0,1-1 0,1 1 0,1-1 0,13 28 0,-17-43 0,-1 0 0,1 0 0,1-1 0,-1 1 0,1-1 0,-1 1 0,1-1 0,1 0 0,-1 0 0,0-1 0,1 0 0,5 4 0,-7-6 0,-1 0 0,1 0 0,-1 0 0,1-1 0,0 1 0,0-1 0,-1 0 0,1 1 0,0-1 0,0 0 0,-1 0 0,1-1 0,0 1 0,-1-1 0,1 1 0,0-1 0,-1 0 0,1 0 0,-1 0 0,1 0 0,-1-1 0,1 1 0,-1 0 0,0-1 0,0 0 0,4-3 0,15-17 0,-2 0 0,0-2 0,-2 0 0,24-41 0,3-5 0,4 0 0,156-239 0,-158 231 0,-4-2 0,35-90 0,-66 142 0,-2 0 0,11-53 0,-76 201 0,24-42 0,4 2 0,3 0 0,4 2 0,4 0 0,3 1 0,-5 118 0,18-181 0,2 0 0,0 0 0,7 35 0,-7-49 0,1 0 0,-1-1 0,1 1 0,0 0 0,0-1 0,1 1 0,0-1 0,0 0 0,0 0 0,0 0 0,1-1 0,0 1 0,0-1 0,0 1 0,0-1 0,1-1 0,6 5 0,-7-7 0,-1 1 0,1-2 0,0 1 0,0 0 0,0-1 0,0 0 0,0 0 0,0 0 0,-1 0 0,1 0 0,0-1 0,0 0 0,0 0 0,0 0 0,-1 0 0,1-1 0,-1 1 0,1-1 0,-1 0 0,1 0 0,-1 0 0,0-1 0,3-2 0,11-8 0,0-1 0,23-26 0,105-143 0,-44 51 0,-45 61 0,-3-3 0,-3-2 0,-4-2 0,71-167 0,-111 229 0,-2 1 0,0-1 0,0 0 0,-2 0 0,1-20 0,-34 93 0,7-6 0,3 2 0,2 0 0,2 1 0,3 1 0,2 0 0,2 1 0,-3 111 0,12-129 0,4 93 0,-2-118 0,0 0 0,2 0 0,0 0 0,0 0 0,1 0 0,1-1 0,8 17 0,-12-26 0,0 0 0,1 0 0,0-1 0,-1 1 0,1-1 0,0 1 0,0-1 0,0 0 0,1 1 0,-1-1 0,0 0 0,1-1 0,-1 1 0,1 0 0,0-1 0,0 1 0,0-1 0,-1 0 0,1 0 0,0 0 0,0-1 0,0 1 0,1-1 0,-1 1 0,0-1 0,0 0 0,0 0 0,0 0 0,0-1 0,0 1 0,0-1 0,0 0 0,0 1 0,0-1 0,0-1 0,0 1 0,0 0 0,3-3 0,4-2 0,0-1 0,0 0 0,0-1 0,-1 0 0,0 0 0,-1-1 0,0 0 0,11-16 0,337-475 0,-328 456 0,-2-1 0,-2-1 0,-2-1 0,26-81 0,-34 94 0,-11 29 0,0 0 0,-1 0 0,1 0 0,-1-1 0,-1 1 0,1-1 0,-1 0 0,1 1 0,-2-1 0,1 0 0,-1 0 0,0-10 0,0 15 0,0 1 0,0-1 0,0 0 0,-1 1 0,1-1 0,0 1 0,0-1 0,0 1 0,-1-1 0,1 1 0,0-1 0,-1 1 0,1-1 0,0 1 0,-1 0 0,1-1 0,-1 1 0,1-1 0,-1 1 0,1 0 0,-1 0 0,1-1 0,-1 1 0,1 0 0,-1 0 0,1-1 0,-1 1 0,1 0 0,-1 0 0,0 0 0,1 0 0,-1 0 0,0 0 0,-21 11 0,-14 26 0,20-14 0,2 0 0,1 1 0,0 0 0,2 1 0,-14 43 0,-27 139 0,44-173 0,-5 31 0,-9 92 0,21-131 0,0 1 0,2-1 0,0 0 0,2 1 0,1-1 0,11 36 0,-14-58 0,0 0 0,0 0 0,0 0 0,1-1 0,-1 1 0,1 0 0,0-1 0,0 0 0,1 1 0,-1-1 0,1 0 0,-1 0 0,1 0 0,0-1 0,0 1 0,0-1 0,1 1 0,6 3 0,-6-5 0,0 0 0,0 0 0,0-1 0,0 1 0,0-1 0,0 0 0,0 0 0,0 0 0,0-1 0,0 1 0,0-1 0,0 0 0,0 0 0,0 0 0,5-3 0,9-5 0,0-1 0,-1-1 0,-1-1 0,1 0 0,-2-1 0,15-15 0,7-12 0,-1-2 0,55-85 0,-16 19 0,106-173 0,-167 258 0,-2 1 0,-1-2 0,-1 1 0,-1-2 0,0 1 0,-2-1 0,-1 0 0,-2 0 0,3-31 0,-7 52 0,0 1 0,0 0 0,0 0 0,-1 0 0,1 0 0,-1 0 0,0 0 0,0 0 0,0 0 0,0 0 0,0 1 0,-3-4 0,4 6 0,0-1 0,-1 1 0,1-1 0,-1 1 0,1-1 0,0 1 0,-1 0 0,1-1 0,-1 1 0,1 0 0,-1 0 0,0-1 0,1 1 0,-1 0 0,1 0 0,-1 0 0,1 0 0,-1 0 0,0 0 0,1 0 0,-1 0 0,1 0 0,-1 0 0,0 0 0,-19 14 0,7 3 0,0 1 0,1 0 0,1 1 0,1 0 0,0 1 0,2 0 0,-7 24 0,-33 155 0,34-133 0,-32 237 0,30-182 0,12-90 0,-8 68 0,11-89 0,1 0 0,0 1 0,1-1 0,0 0 0,1 0 0,5 20 0,-6-27 0,0-1 0,0 0 0,0 0 0,1 0 0,-1 0 0,1 0 0,0 0 0,-1 0 0,1 0 0,0 0 0,0-1 0,0 1 0,0-1 0,0 0 0,1 1 0,-1-1 0,0 0 0,0 0 0,1-1 0,-1 1 0,1 0 0,-1-1 0,1 1 0,-1-1 0,1 0 0,-1 0 0,1 0 0,-1 0 0,1 0 0,-1-1 0,1 1 0,-1-1 0,1 0 0,3-1 0,11-3 0,1-2 0,-2 1 0,28-17 0,-32 17 0,221-131 0,-212 124-682,44-19-1,-21 15-6143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0.6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385 23 24575,'0'-1'0,"0"1"0,0-1 0,0 0 0,0 0 0,0 0 0,0 0 0,0 0 0,0 0 0,-1 1 0,1-1 0,0 0 0,-1 0 0,1 0 0,0 1 0,-1-1 0,1 0 0,-1 0 0,1 1 0,-1-1 0,0 0 0,1 1 0,-1-1 0,0 1 0,1-1 0,-1 1 0,0-1 0,0 1 0,1-1 0,-1 1 0,0 0 0,0-1 0,0 1 0,0 0 0,1 0 0,-1-1 0,0 1 0,0 0 0,0 0 0,0 0 0,0 0 0,0 0 0,-1 1 0,-1-1 0,1 1 0,-1-1 0,0 1 0,1 0 0,-1 0 0,1 0 0,-1 0 0,1 1 0,-1-1 0,1 1 0,0-1 0,0 1 0,-3 2 0,-9 14 0,1 0 0,0 0 0,2 1 0,0 0 0,-11 30 0,-35 110 0,52-146 0,-44 165 0,-47 318 0,81-454 0,5-32 0,10-11 0,-1 1 0,0-1 0,1 0 0,-1 0 0,1 1 0,-1-1 0,1 0 0,0 0 0,-1 0 0,1 1 0,0-1 0,0 0 0,-1 0 0,1 0 0,0 0 0,0 0 0,0 0 0,0 1 0,0-1 0,0-2 0,0-12 0,0 0 0,2-1 0,-1 1 0,2 0 0,0 0 0,1 0 0,0 1 0,10-24 0,64-111 0,-58 112 0,4-4 0,-3-1 0,29-81 0,-34 84 0,-5 31 0,-10 8 0,0 1 0,0-1 0,0 1 0,-1-1 0,1 1 0,0-1 0,0 1 0,-1 0 0,1-1 0,-1 1 0,1 0 0,-1-1 0,1 1 0,-1 0 0,1 0 0,-1 0 0,1-1 0,-1 1 0,0 0 0,1 1 0,0 4 0,1-1 0,0 0 0,1 0 0,-1 0 0,1 0 0,0-1 0,0 1 0,1-1 0,-1 0 0,1 0 0,0 0 0,0 0 0,0 0 0,1-1 0,-1 0 0,1 0 0,5 2 0,-5-3 0,1-1 0,-1 1 0,1-2 0,0 1 0,-1 0 0,1-1 0,-1 0 0,1-1 0,0 1 0,-1-1 0,1 0 0,-1-1 0,1 1 0,-1-1 0,0 0 0,0 0 0,6-4 0,15-8 0,0 0 0,-2-3 0,0 0 0,-1-1 0,0-1 0,-2-1 0,28-33 0,-7 1 0,-2-3 0,38-68 0,-52 67 0,-25 55 0,0-1 0,0 0 0,0 1 0,-1-1 0,1 0 0,0 0 0,-1 1 0,0-1 0,1 0 0,-1 0 0,0 0 0,0 0 0,0 1 0,0-1 0,0 0 0,-1 0 0,1 0 0,0 1 0,-1-1 0,0 0 0,1 0 0,-1 1 0,0-1 0,0 0 0,0 1 0,0-1 0,0 1 0,-2-3 0,2 4 0,-1-1 0,1 1 0,0 0 0,0 0 0,0 0 0,-1 0 0,1 0 0,0 0 0,0 0 0,-1 0 0,1 0 0,0 1 0,0-1 0,0 0 0,0 1 0,-1-1 0,1 1 0,0-1 0,0 1 0,0 0 0,0 0 0,0-1 0,0 1 0,0 0 0,1 0 0,-1 0 0,-1 1 0,-23 30 0,4 5 0,1 0 0,2 2 0,1 0 0,-16 60 0,-30 170 0,59-241 0,0 0 0,2 0 0,0 0 0,3 1 0,0-1 0,1 0 0,2 0 0,1 0 0,1 0 0,13 34 0,-18-58 0,0-1 0,1 0 0,-1 1 0,1-1 0,0 0 0,0 0 0,0 0 0,0 0 0,0 0 0,1-1 0,-1 1 0,1-1 0,0 1 0,-1-1 0,1 0 0,0 0 0,1 0 0,-1-1 0,0 1 0,0-1 0,1 1 0,4 0 0,-3-2 0,0 1 0,0-1 0,0-1 0,1 1 0,-1-1 0,0 0 0,0 0 0,0 0 0,0-1 0,0 1 0,0-1 0,-1 0 0,1-1 0,-1 1 0,5-4 0,28-22-56,-1-1 0,-2-2 0,53-60 0,-43 44-1085,-10 11-5685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1.4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550 27 24575,'0'33'0,"-1"88"0,-1-80 0,0-33 0,0-12 0,-5-17 0,0 1 0,-2 0 0,0 0 0,-17-27 0,21 38 0,-1 1 0,0 0 0,0 1 0,-1-1 0,1 1 0,-2 0 0,1 0 0,-1 1 0,0 0 0,0 1 0,-1 0 0,-10-5 0,14 8 0,0 1 0,0 0 0,0 1 0,0-1 0,0 1 0,0 0 0,0 0 0,0 1 0,0-1 0,1 1 0,-1 0 0,0 1 0,0-1 0,1 1 0,-1 0 0,0 0 0,1 0 0,0 0 0,0 1 0,0 0 0,0 0 0,0 0 0,-5 6 0,-8 8 0,1 0 0,0 1 0,-18 29 0,9-9 0,2 1 0,1 2 0,2 0 0,2 1 0,2 1 0,2 0 0,1 1 0,3 1 0,2 0 0,1 0 0,3 0 0,1 79 0,3-103 0,1 0 0,1 1 0,1-1 0,0 0 0,2 0 0,0 0 0,1-1 0,2 0 0,0 0 0,1-1 0,0 0 0,2 0 0,14 18 0,-21-32 0,1 0 0,0 0 0,0-1 0,0 1 0,1-1 0,0 0 0,0-1 0,0 0 0,0 1 0,0-2 0,1 1 0,-1-1 0,1 0 0,-1 0 0,1-1 0,0 0 0,0 0 0,0-1 0,-1 0 0,1 0 0,0 0 0,0-1 0,0 0 0,7-2 0,7-2 0,0 0 0,-1-1 0,1-1 0,-2-1 0,1-1 0,27-17 0,-17 7-97,-14 7-157,1 2 1,0 0-1,1 1 0,20-7 1,0 5-6573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2.0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2 312 24575,'-1'-42'0,"0"22"0,1-1 0,1 1 0,1-1 0,4-20 0,-4 34 0,0 0 0,0 0 0,1 1 0,0-1 0,0 1 0,1-1 0,-1 1 0,1 0 0,1 1 0,-1-1 0,1 1 0,0 0 0,0 0 0,1 0 0,8-6 0,-4 5 0,0 0 0,0 0 0,1 1 0,0 0 0,0 1 0,0 1 0,14-4 0,-21 6 0,-1 0 0,0 1 0,0-1 0,0 1 0,1 0 0,-1 0 0,0 0 0,0 0 0,1 0 0,-1 1 0,0 0 0,0-1 0,0 1 0,1 0 0,-1 1 0,0-1 0,0 0 0,-1 1 0,1 0 0,0 0 0,-1 0 0,1 0 0,-1 0 0,1 0 0,-1 0 0,0 1 0,0 0 0,0-1 0,0 1 0,1 3 0,8 18-120,-8-15 162,1 0 0,0-1 1,1 1-1,0-1 0,10 13 0,-13-18-110,1-1 0,-1 0 0,1 0 0,-1 0 0,1 0 0,-1-1-1,1 1 1,0-1 0,0 0 0,0 1 0,0-1 0,0-1 0,0 1 0,0 0 0,0-1 0,1 1-1,-1-1 1,0 0 0,0 0 0,0 0 0,7-2 0,12-3-6758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5.04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161 86 24575,'17'-55'0,"-8"25"0,-21 50 0,-12 41 0,3 0 0,2 1 0,-19 120 0,16-71 0,5-31 0,3 1 0,4 0 0,1 119 0,12-297-1365,-2 61-5461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5.4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219 37 24575,'11'-29'0,"-7"22"0,-8 23 0,-93 410 0,36-131 0,40-199 0,-14 51 0,24-118 0,11-29 0,0-1 0,0 1 0,0 0 0,0 0 0,0 0 0,0 0 0,1 0 0,-1 0 0,0-1 0,0 1 0,0 0 0,0 0 0,0 0 0,0 0 0,0 0 0,0 0 0,0-1 0,0 1 0,0 0 0,0 0 0,0 0 0,0 0 0,0 0 0,0-1 0,-1 1 0,1 0 0,0 0 0,0 0 0,0 0 0,0 0 0,0 0 0,0 0 0,0-1 0,0 1 0,0 0 0,0 0 0,-1 0 0,1 0 0,0 0 0,0 0 0,0 0 0,0 0 0,0 0 0,0 0 0,0 0 0,-1 0 0,1 0 0,0-1 0,0 1 0,0 0 0,0 0 0,0 0 0,-1 0 0,1 0 0,0 0 0,0 0 0,0 1 0,0-1 0,0 0 0,0 0 0,-1 0 0,1 0 0,0 0 0,0 0 0,0 0 0,7-55 0,12-25-341,4 1 0,4 1-1,42-87 1,-41 111-6485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5.7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159 0 24575,'-4'59'0,"-3"-1"0,-2 0 0,-3 0 0,-34 99 0,22-81 0,-22 132 0,35-109 0,14-140 30,2-1 0,2 1 0,16-53 0,49-117-1515,-53 162-5341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18.5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24575,'7'0'0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6.1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387 1 24575,'-2'0'0,"0"1"0,0-1 0,0 1 0,0-1 0,0 1 0,0 0 0,1 0 0,-1 0 0,0 0 0,0 1 0,1-1 0,-1 0 0,1 1 0,-1-1 0,1 1 0,0-1 0,-1 1 0,1 0 0,0-1 0,0 1 0,0 0 0,-1 2 0,-18 50 0,17-45 0,-110 299 0,28-80 0,77-203 0,13-33 0,16-41 0,-7 12-1365,-1 2-5461</inkml:trace>
  <inkml:trace contextRef="#ctx0" brushRef="#br0" timeOffset="1">270 234 24575,'-1'14'0,"-2"0"0,1 0 0,-2-1 0,0 1 0,-1-1 0,-8 17 0,-2 9 0,-112 244 0,51-127 0,62-132 0,9-17 0,7-15 0,33-60-1365,-10 28-5461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8.0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367 820 24575,'-6'8'0,"1"-1"0,-1 1 0,1 0 0,1 1 0,0-1 0,-5 14 0,-5 10 0,-123 274 0,42-86 0,83-188 0,10-24 0,9-22 0,122-273 0,-125 283 0,-5 19 0,-8 26 0,-23 42 0,-61 114 0,21-48 0,72-146 0,6-5 0,18-17 0,27-29 0,28-57 0,96-169 0,-151 228 0,-3 0 0,-1-2 0,-2-1 0,-3 0 0,15-79 0,-12 52 0,27-76 0,-42 144 0,16-29 0,-15 37 0,-5 11 0,-5 15 0,-57 161 0,-36 121 0,86-227 0,11-60 0,-1-1 0,-8 30 0,17-96 0,11-43 0,-1 32 0,-1 4 0,-2 0 0,8-72 0,-3-38 0,7-139 0,-26 262 0,0 1 0,-3-1 0,-1 1 0,-16-60 0,13 48 0,8 44 0,0-1 0,-1 1 0,0 0 0,0 0 0,-1 0 0,0 0 0,0 0 0,-1 0 0,0 1 0,0-1 0,-5-7 0,2 14 0,1 11 0,2 13 0,1-6 0,1-1 0,1 1 0,0 0 0,2 0 0,0 0 0,1 0 0,0-1 0,2 0 0,0 1 0,8 17 0,-7-22 0,25 65 0,-30-72 0,-4-7 0,-10-17 0,-16-27 0,14 20 0,0 0 0,0-1 0,2 0 0,0-1 0,-9-32 0,22 59 4,-1-1 0,1 0-1,0 1 1,0-1 0,-1 1-1,1-1 1,0 0 0,0 1-1,0-1 1,0 0 0,0 1-1,0-1 1,0 0 0,0 1-1,0-1 1,0 0 0,0 1-1,0-1 1,1 1 0,-1-1-1,0 0 1,0 1 0,1-1-1,0 0 1,9 12-1461,-3 6-5369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9.0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200 1 24575,'-1'11'0,"-1"0"0,-1 0 0,0 0 0,-1 0 0,0 0 0,0-1 0,-1 1 0,0-1 0,-1-1 0,-11 15 0,-22 46 0,25-35 0,2 0 0,1 1 0,2 1 0,2-1 0,1 1 0,2 1 0,1-1 0,3 45 0,2-119 0,2 0 0,2 1 0,1-1 0,1 1 0,19-46 0,-11 32 0,48-120 0,-63 166 0,1 0 0,-1 0 0,0 1 0,0-1 0,0 0 0,0 0 0,-1 0 0,1-5 0,-1 9 0,0-1 0,0 0 0,-1 1 0,1-1 0,0 0 0,0 1 0,0-1 0,-1 0 0,1 1 0,0-1 0,-1 0 0,1 1 0,-1-1 0,1 1 0,0-1 0,-1 1 0,1-1 0,-1 1 0,0-1 0,1 1 0,-1-1 0,1 1 0,-1 0 0,0-1 0,1 1 0,-1 0 0,0-1 0,1 1 0,-1 0 0,0 0 0,1 0 0,-1 0 0,0 0 0,0 0 0,1 0 0,-1 0 0,0 0 0,1 0 0,-1 0 0,0 0 0,0 0 0,1 1 0,-1-1 0,0 0 0,1 0 0,-1 1 0,1-1 0,-1 1 0,0-1 0,1 0 0,-2 2 0,-4 2 0,-1 0 0,1 0 0,0 1 0,0 0 0,1 0 0,-1 1 0,1 0 0,0 0 0,1 0 0,-1 0 0,1 0 0,-5 13 0,-5 9 0,-16 49 0,21-48-341,1 1 0,2 0-1,-4 52 1,7-32-6485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9.9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115 0 24575,'-1'6'0,"-1"-1"0,1 0 0,-1 0 0,0-1 0,-1 1 0,1 0 0,-1-1 0,0 1 0,-5 6 0,-11 17 0,7-4 0,1 0 0,1 0 0,1 1 0,1 0 0,1 0 0,-5 43 0,16-52 0,6-22 0,9-25 0,3-20 0,-1-1 0,17-70 0,-37 254 0,-3-120-136,0 0-1,0-1 1,-2 0-1,1 1 1,-1-1-1,-1-1 1,0 1-1,0-1 0,-9 12 1,0-1-6690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1.4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311 3 24575,'-1'15'0,"0"1"0,-1-1 0,-1 0 0,0 0 0,-1 0 0,-1 0 0,-6 14 0,-54 98 0,47-98 0,2 1 0,2 0 0,0 1 0,-9 35 0,1 71 0,17-96 0,-15 64 0,20-105 0,0 0 0,0 0 0,-1-1 0,1 1 0,0 0 0,0 0 0,0 0 0,0 0 0,0 0 0,0 0 0,0 0 0,0 0 0,0 0 0,0 0 0,0 0 0,0 0 0,0 0 0,0 0 0,0 0 0,0 0 0,-1 0 0,1 0 0,0 0 0,0 0 0,0 0 0,0 0 0,0 0 0,0 0 0,0 0 0,0 0 0,0 0 0,0 0 0,0 0 0,-1 0 0,1 0 0,0 0 0,0 0 0,0 0 0,0 0 0,0 0 0,0 0 0,0 0 0,0 0 0,0 0 0,0 0 0,0 0 0,0 0 0,-3-15 0,2-24 0,8-9 0,2-1 0,18-56 0,6-24 0,9-99 0,-34 199 0,17-43 0,-18 54 0,-27 60 0,-89 228 0,91-213 0,2 1 0,-15 111 0,-5 34-1365,32-175-5461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2.7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233 19 24575,'0'-1'0,"0"1"0,0-1 0,0 0 0,0 0 0,0 1 0,0-1 0,0 0 0,-1 1 0,1-1 0,0 0 0,0 0 0,-1 1 0,1-1 0,-1 1 0,1-1 0,0 0 0,-1 1 0,1-1 0,-1 1 0,1-1 0,-1 1 0,0-1 0,1 1 0,-1-1 0,1 1 0,-1 0 0,0-1 0,1 1 0,-1 0 0,0 0 0,0-1 0,1 1 0,-1 0 0,0 0 0,0 0 0,1 0 0,-1 0 0,0 0 0,0 0 0,1 0 0,-1 0 0,0 0 0,1 1 0,-1-1 0,0 0 0,0 0 0,1 1 0,-1-1 0,0 0 0,1 1 0,-1-1 0,0 2 0,-37 20 0,21-6 0,1 1 0,1 1 0,0 0 0,2 1 0,0 0 0,1 1 0,1 1 0,1 0 0,-13 39 0,18-48-136,1 1-1,0 1 1,1-1-1,1 1 1,0-1-1,1 1 1,1-1-1,0 1 0,2 18 1,5 2-6690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3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272 0 24575,'-4'1'0,"1"0"0,-1 0 0,1 0 0,-1 0 0,1 1 0,0-1 0,0 1 0,0 0 0,0 0 0,0 0 0,0 0 0,0 0 0,0 1 0,1-1 0,-1 1 0,1 0 0,0 0 0,0-1 0,-2 5 0,-34 62 0,38-67 0,-20 41 0,-5 8 0,2 2 0,2 0 0,-15 66 0,-8 45-1365,39-136-5461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3.7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189 0 24575,'-2'18'0,"-1"0"0,-1 0 0,-1-1 0,0 0 0,-2 0 0,0 0 0,-13 23 0,5-8 0,-4 17 0,2 1 0,3 0 0,-11 65 0,-4 16 0,20-93-1365,2-4-5461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4.1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112 0 24575,'0'7'0,"0"9"0,0 8 0,0 6 0,0 6 0,0 3 0,-7 1 0,-2 1 0,0 0 0,-4-1 0,-1 0 0,3 0 0,3-1 0,-4-6 0,0-3 0,-5-6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4.6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301 0 24575,'0'15'0,"0"20"0,-1 0 0,-7 38 0,7-63 0,-1-1 0,0 0 0,-1 0 0,0-1 0,0 1 0,-1-1 0,0 1 0,0-1 0,-1 0 0,0 0 0,0-1 0,-1 0 0,-8 9 0,8-12 0,-1 0 0,1 0 0,-1 0 0,0-1 0,0 0 0,0 0 0,-1-1 0,1 0 0,-1 0 0,1-1 0,-1 0 0,1 0 0,-1 0 0,-12-2 0,14 1 0,1 0 0,0 0 0,0-1 0,0 0 0,0 0 0,0 0 0,0 0 0,0-1 0,0 0 0,0 0 0,0 0 0,1-1 0,-1 1 0,1-1 0,0 0 0,0-1 0,0 1 0,0-1 0,1 1 0,-1-1 0,1 0 0,-3-5 0,5 7-36,0 1 0,1-1 0,-1 0 1,1 1-1,-1-1 0,1 0 0,0 1 0,0-1 0,0 0 0,0 0 0,0 1 0,0-1 0,0 0 0,1 1 0,-1-1 0,0 0 0,1 1 1,0-1-1,-1 1 0,1-1 0,0 0 0,0 1 0,0 0 0,0-1 0,0 1 0,0 0 0,0-1 0,0 1 0,0 0 0,1 0 0,-1 0 1,1 0-1,-1 0 0,0 0 0,1 0 0,0 1 0,2-2 0,20-8-6790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22.2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285 1188 24575,'1'-4'0,"0"0"0,-1 0 0,1 0 0,1 1 0,-1-1 0,1 0 0,-1 0 0,1 1 0,0-1 0,0 1 0,5-6 0,34-38 0,-26 31 0,27-30 0,1-1 0,-2-1 0,44-67 0,-42 47 0,-4-2 0,-2-1 0,-4-2 0,-2-1 0,-5-2 0,20-86 0,-31 106 0,-10 42 0,-1-1 0,0 1 0,-1-1 0,-1 0 0,0 0 0,-1 0 0,-1 0 0,-1-17 0,1 31 0,0 0 0,0 1 0,0-1 0,0 1 0,0-1 0,0 0 0,0 1 0,0-1 0,0 1 0,0-1 0,0 0 0,0 1 0,0-1 0,-1 1 0,1-1 0,0 1 0,0-1 0,-1 1 0,1-1 0,0 1 0,-1-1 0,1 1 0,0-1 0,-1 1 0,1-1 0,-1 1 0,1 0 0,-1-1 0,1 1 0,-1 0 0,1-1 0,-1 1 0,1 0 0,-1 0 0,0-1 0,1 1 0,-1 0 0,1 0 0,-1 0 0,0 0 0,1 0 0,-1 0 0,1 0 0,-1 0 0,0 0 0,1 0 0,-1 0 0,1 1 0,-1-1 0,1 0 0,-1 0 0,0 0 0,1 1 0,-1-1 0,1 0 0,-1 1 0,1-1 0,-1 0 0,1 1 0,0-1 0,-1 1 0,1-1 0,-1 1 0,1-1 0,0 1 0,-1 0 0,-24 37 0,-5 27 0,3 1 0,2 2 0,-26 119 0,17-42 0,-14 84 0,14-25 0,-12 87 0,42-251 0,-3 0 0,-1 0 0,-2 0 0,-29 72 0,29-76 0,6-20 0,5-34 0,3-46 0,-1 1 0,4 1 0,21-98 0,90-376 0,-105 465 0,3 0 0,50-130 0,-60 184 0,11-28 0,14-54 0,-39 120 0,0 1 0,-2-1 0,-15 26 0,1-3 0,-116 269 0,-5 12 0,113-259 0,14-28 0,-37 61 0,54-107 0,0 0 0,0 1 0,1-1 0,0 0 0,2-12 0,1 6 0,1 1 0,0-1 0,0 1 0,2 0 0,0 0 0,0 1 0,9-14 0,65-81 0,-36 50 0,-7 3 0,-3-2 0,-2-1 0,-3-1 0,-2-2 0,-3 0 0,-2-2 0,24-116 0,-40 142 0,-1 1 0,-2-1 0,-2-40 0,-1 76 0,0 0 0,0 0 0,0 0 0,0 0 0,0 0 0,0 0 0,0 0 0,0 1 0,0-1 0,0 0 0,0 0 0,0 0 0,0 0 0,0 0 0,-1 0 0,1 0 0,0 0 0,0 0 0,0 0 0,0 0 0,0 0 0,0 0 0,0 0 0,0 0 0,0 1 0,0-1 0,0 0 0,0 0 0,-1 0 0,1 0 0,0 0 0,0 0 0,0 0 0,0 0 0,0 0 0,0 0 0,0 0 0,0 0 0,0 0 0,-1 0 0,1 0 0,0 0 0,0 0 0,0 0 0,0-1 0,0 1 0,0 0 0,0 0 0,0 0 0,0 0 0,0 0 0,0 0 0,-1 0 0,1 0 0,0 0 0,-8 15 0,-6 24 0,-20 166 0,15-45 0,-1-4 0,-5 11 0,17-102 0,-23 96 0,17-114 0,-55 178 0,46-163 0,-24 109 0,44-154 0,-1 0 0,-1-1 0,-8 22 0,11-33 0,-1 0 0,1-1 0,-1 1 0,0-1 0,0 0 0,0 0 0,-1 0 0,1 0 0,-1-1 0,0 1 0,0-1 0,0 0 0,-1 0 0,1 0 0,-6 2 0,-33 11 0,-71 18 0,21-8 0,93-26 0,0 0 0,0 0 0,0 0 0,0 1 0,0-1 0,0 0 0,0 0 0,0 0 0,1 0 0,-1 0 0,0 0 0,0 0 0,0 0 0,0 0 0,-1 1 0,1-1 0,0 0 0,0 0 0,0 0 0,0 0 0,0 0 0,0 0 0,0 0 0,0 0 0,0 1 0,0-1 0,0 0 0,0 0 0,0 0 0,0 0 0,0 0 0,0 0 0,0 0 0,0 0 0,-1 0 0,1 0 0,0 0 0,0 0 0,0 0 0,0 0 0,0 0 0,0 0 0,0 1 0,0-1 0,0 0 0,-1 0 0,1 0 0,0 0 0,0 0 0,0 0 0,0 0 0,0-1 0,14 3 0,26-5 0,147-42 0,-112 25 0,1 2 0,1 4 0,95-5 0,-331 19 0,-156 5 0,269 0 0,-69 18 0,88-17 0,-9 9 0,29-4 0,8-10 0,0 0 0,-1-1 0,1 1 0,0 0 0,0-1 0,-1 1 0,1 0 0,0-1 0,0 1 0,0-1 0,0 0 0,0 1 0,0-1 0,0 1 0,0-1 0,0 0 0,0 0 0,1 0 0,25 4 0,0-2 0,-1 0 0,1-2 0,0-2 0,0 0 0,34-8 0,6 1 0,-41 6 0,4 1 0,-1-1 0,0-2 0,0-1 0,0-1 0,38-15 0,-65 21 0,-1 1 0,1-1 0,0 0 0,-1 0 0,1 1 0,0-1 0,-1 0 0,0-1 0,1 1 0,-1 0 0,0 0 0,1-1 0,-1 1 0,0 0 0,0-1 0,2-3 0,-3 5 0,0-1 0,0 0 0,-1 1 0,1-1 0,0 0 0,0 1 0,0-1 0,-1 0 0,1 1 0,0-1 0,-1 1 0,1-1 0,-1 0 0,1 1 0,-1-1 0,1 1 0,-1-1 0,1 1 0,-1 0 0,1-1 0,-1 1 0,1-1 0,-1 1 0,0 0 0,1-1 0,-1 1 0,0 0 0,0 0 0,-8-3 0,1 0 0,-1 1 0,0 0 0,0 1 0,-10-1 0,-26 2 0,0 1 0,0 3 0,0 2 0,1 1 0,-82 26 0,97-27-1365,9-5-5461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5.7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44 75 24575,'1'-5'0,"0"-1"0,1 1 0,-1-1 0,1 1 0,0-1 0,1 1 0,-1 0 0,7-9 0,-8 12 0,0 1 0,0-1 0,0 1 0,0 0 0,0-1 0,0 1 0,1 0 0,-1 0 0,0 0 0,1 0 0,-1 0 0,1 0 0,0 1 0,1-2 0,-2 2 0,0 0 0,0 0 0,0 0 0,0 0 0,-1 0 0,1 1 0,0-1 0,0 0 0,0 0 0,0 1 0,0-1 0,-1 0 0,1 1 0,0-1 0,0 1 0,0-1 0,-1 1 0,1 0 0,0-1 0,-1 1 0,1 0 0,-1-1 0,1 1 0,-1 0 0,1 0 0,-1-1 0,1 1 0,-1 0 0,1 1 0,0 2 0,1 0 0,-1 0 0,1 1 0,-1-1 0,-1 1 0,1-1 0,-1 0 0,1 1 0,-1-1 0,0 1 0,-1-1 0,1 1 0,-1-1 0,-1 5 0,-23 67 0,14-50 0,-5 18-119,3-11-131,1 0 1,2 1 0,1 0 0,-8 70 0,16-71-6577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6.1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244 0 24575,'-3'30'0,"-1"1"0,-1-1 0,-1-1 0,-2 1 0,-1-1 0,-17 38 0,8-21 0,-13 58 0,-16 127 0,43-209-170,-1 0-1,0-1 0,-2 1 1,-1-1-1,0-1 0,-2 0 1,-12 21-1,5-18-6655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6.4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42 0 24575,'0'7'0,"0"9"0,0 8 0,0 6 0,0 6 0,0 3 0,0 7 0,-7 4 0,-2-1 0,0-1 0,2-3 0,3-3 0,0-1 0,3-7-8191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7.1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200 1 24575,'-2'19'0,"-1"0"0,-1-1 0,-1 1 0,0-1 0,-2 0 0,-15 33 0,3-7 0,-77 232 120,85-235-417,3 0 0,1 1 0,1 0 0,2 79 0,5-105-6529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7.4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195 0 24575,'0'7'0,"-6"2"0,-3 6 0,-6 14 0,-8 9 0,1 10 0,-3 5 0,3 6 0,5 0 0,6-4 0,4-4 0,-3-4 0,0-4 0,2-2 0,2-2 0,2-7-8191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8.8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294 1 24575,'-52'98'0,"-18"56"0,-53 174 0,84-165-1365,30-139-5461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19.3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211 0 24575,'-1'25'0,"-1"-1"0,-1 0 0,-1 0 0,-10 35 0,-40 93 0,35-106 0,2 2 0,-19 85 0,25 0 18,11-105-216,-1-1 1,-1 1-1,-2-1 1,-1 0-1,-1 0 1,-13 38-1,7-42-6628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0.3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150 0 24575,'0'1'0,"-1"0"0,1 0 0,0 0 0,0-1 0,0 1 0,-1 0 0,1 0 0,0-1 0,-1 1 0,1 0 0,-1 0 0,1-1 0,-1 1 0,1-1 0,-1 1 0,1 0 0,-1-1 0,1 1 0,-1-1 0,0 1 0,0 0 0,-3-1 0,10-5 0,-5 4 0,0 1 0,0-1 0,0 0 0,-1 0 0,1 1 0,0-1 0,0 0 0,1 1 0,-1-1 0,0 1 0,0 0 0,0-1 0,0 1 0,0 0 0,0 0 0,1 0 0,-1-1 0,0 1 0,0 0 0,0 0 0,0 1 0,1-1 0,-1 0 0,0 0 0,0 1 0,0-1 0,0 0 0,2 2 0,-1 0 0,-1 0 0,1 0 0,-1 1 0,0-1 0,0 0 0,0 1 0,0-1 0,0 1 0,-1-1 0,1 1 0,-1 0 0,1-1 0,-1 4 0,1 11 0,0 0 0,-1 0 0,-1 1 0,0-1 0,-2 0 0,-5 21 0,-37 102 0,28-92 0,-13 53 0,12-29-682,-48 121-1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0.7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198 0 24575,'-3'21'0,"0"-1"0,-1 0 0,0-1 0,-2 1 0,0-1 0,-15 29 0,1 1 0,-8 30-227,2 1-1,4 1 1,4 1-1,3 1 1,-7 157-1,22-204-6598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1.5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34 52 24575,'11'-1'0,"-1"0"0,0-1 0,0 0 0,0 0 0,0-1 0,-1-1 0,1 0 0,12-7 0,11-3 0,-32 13 0,0 0 0,1 0 0,-1 0 0,1 1 0,-1-1 0,1 1 0,-1-1 0,1 1 0,0-1 0,-1 1 0,1 0 0,-1 0 0,1 0 0,0 0 0,-1 0 0,1 0 0,-1 0 0,1 1 0,0-1 0,-1 1 0,1-1 0,-1 1 0,1-1 0,-1 1 0,2 1 0,-2-1 0,0 1 0,0 0 0,0-1 0,-1 1 0,1 0 0,-1-1 0,1 1 0,-1 0 0,0 0 0,0 0 0,1 0 0,-1-1 0,0 1 0,-1 0 0,1 0 0,0 0 0,0-1 0,-1 3 0,-4 13 0,0-1 0,-1 0 0,-10 20 0,15-34 0,-31 66 0,3 1 0,3 1 0,3 1 0,-16 86 0,35-134-455,-1 1 0,-12 30 0,11-38-6371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23.4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76 76 24575,'0'14'0,"-1"-11"0,1 1 0,-1-1 0,1 1 0,0 0 0,0-1 0,0 1 0,1 0 0,-1-1 0,1 1 0,0-1 0,0 1 0,0-1 0,1 1 0,-1-1 0,1 0 0,0 0 0,3 5 0,-5-8 0,1 0 0,-1 1 0,1-1 0,-1 0 0,1 0 0,-1 0 0,0 0 0,1 0 0,-1 0 0,1 0 0,-1 0 0,0 0 0,1-1 0,-1 1 0,1 0 0,-1 0 0,0 0 0,1 0 0,-1-1 0,0 1 0,1 0 0,-1 0 0,0-1 0,1 1 0,-1 0 0,0 0 0,1-1 0,-1 1 0,0 0 0,0-1 0,1 1 0,-1 0 0,0-1 0,0 1 0,0-1 0,0 1 0,1 0 0,-1-1 0,0 1 0,0-1 0,0 1 0,0 0 0,0-1 0,7-24 0,-6 21 0,7-19 0,-7 20 0,1 0 0,0 0 0,-1 0 0,0-1 0,0 1 0,0 0 0,0 0 0,0-1 0,-1 1 0,1-1 0,-1 1 0,0-1 0,0 1 0,0 0 0,-1-1 0,1 1 0,-1-1 0,0 1 0,0 0 0,0-1 0,-2-2 0,3 5 0,-1 0 0,0 1 0,0-1 0,0 1 0,0-1 0,0 1 0,0-1 0,0 1 0,0-1 0,0 1 0,0 0 0,0-1 0,0 1 0,0 0 0,0 0 0,0 0 0,0 0 0,0 0 0,0 0 0,0 0 0,0 0 0,0 1 0,0-1 0,0 0 0,0 1 0,0-1 0,0 1 0,0-1 0,0 1 0,0-1 0,0 1 0,0-1 0,1 1 0,-1 0 0,0-1 0,0 1 0,1 0 0,-1 0 0,1 0 0,-1 0 0,0 0 0,0 1 0,-26 40 0,14 10 0,13-51 0,-1 1 0,1-1 0,0 1 0,0-1 0,-1 0 0,1 1 0,0-1 0,0 1 0,0-1 0,0 1 0,1-1 0,-1 1 0,0-1 0,1 0 0,-1 1 0,1-1 0,-1 0 0,1 1 0,0-1 0,-1 0 0,1 0 0,0 1 0,0-1 0,0 0 0,0 0 0,0 0 0,0 0 0,0 0 0,0 0 0,0-1 0,1 1 0,-1 0 0,2 0 0,-2-1 0,0 0 0,0 0 0,0 0 0,0 0 0,0 0 0,0 0 0,0 0 0,0 0 0,0-1 0,0 1 0,0 0 0,0-1 0,0 1 0,0-1 0,0 1 0,0-1 0,0 0 0,0 1 0,0-1 0,-1 0 0,1 1 0,0-1 0,0 0 0,-1 0 0,1 0 0,-1 0 0,1 0 0,-1 0 0,1 0 0,-1 0 0,0 0 0,1-1 0,0 0 0,-1 0 0,1 1 0,-1-1 0,0 0 0,0 0 0,1 1 0,-1-1 0,0 0 0,-1 0 0,1 1 0,0-1 0,0 0 0,-1 0 0,1 1 0,-1-1 0,1 0 0,-1 1 0,0-1 0,-2-2 0,2 2 0,0 1 0,-1 0 0,1 0 0,0 0 0,-1-1 0,0 1 0,1 1 0,-1-1 0,1 0 0,-1 0 0,0 1 0,0-1 0,1 1 0,-1-1 0,0 1 0,0 0 0,0-1 0,0 1 0,0 0 0,1 0 0,-1 1 0,0-1 0,0 0 0,0 1 0,1-1 0,-1 1 0,0-1 0,0 1 0,1 0 0,-1 0 0,0 0 0,1 0 0,-1 0 0,1 0 0,-1 0 0,1 0 0,0 0 0,-1 1 0,1-1 0,0 1 0,0-1 0,0 1 0,0-1 0,0 1 0,1 0 0,-1-1 0,0 1 0,1 0 0,-1 0 0,1 0 0,-1-1 0,1 1 0,0 0 0,0 0 0,0 0 0,0 0 0,0 0 0,0-1 0,1 1 0,-1 0 0,1 0 0,-1 0 0,1-1 0,0 1 0,-1 0 0,1-1 0,2 3 0,-3-3 0,1 0 0,-1-1 0,0 1 0,1 0 0,-1-1 0,1 1 0,-1-1 0,1 1 0,0-1 0,-1 1 0,1-1 0,-1 1 0,1-1 0,0 0 0,-1 1 0,1-1 0,0 0 0,-1 0 0,1 1 0,0-1 0,0 0 0,-1 0 0,1 0 0,0 0 0,0 0 0,-1 0 0,1 0 0,0 0 0,0 0 0,-1-1 0,1 1 0,0 0 0,0-1 0,1 0 0,0 0 0,-1-1 0,0 1 0,1-1 0,-1 1 0,0-1 0,1 0 0,-1 0 0,0 1 0,0-1 0,1-4 0,1-3 0,0 0 0,-1 0 0,0 0 0,2-15 0,-11-29 0,7 51 0,0 1 0,0 0 0,0-1 0,-1 1 0,1 0 0,0-1 0,-1 1 0,1 0 0,-1 0 0,1-1 0,-1 1 0,0 0 0,1 0 0,-1 0 0,0 0 0,0 0 0,0 0 0,0 0 0,0 0 0,0 0 0,0 1 0,0-1 0,0 0 0,0 0 0,0 1 0,0-1 0,-1 1 0,1-1 0,0 1 0,0 0 0,-1-1 0,1 1 0,0 0 0,-1 0 0,1 0 0,-3 0 0,2 1-76,1 0 1,-1 1-1,0-1 0,1 0 0,-1 1 0,0 0 0,1-1 0,0 1 1,-1 0-1,1-1 0,0 1 0,0 0 0,0 0 0,0 0 1,0 0-1,1 0 0,-2 4 0,-5 19-6750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1.9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174 1 24575,'-2'26'0,"-2"-1"0,-1 1 0,-1 0 0,-1-1 0,-20 48 0,-6 23 0,-13 144 0,32-151 0,7-28 44,5-42-513,0 1-1,-8 32 0,1-28-6356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2.5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214 89 24575,'-9'-27'0,"8"25"0,0 1 0,0-1 0,0 0 0,1 1 0,-1-1 0,0 0 0,1 0 0,-1 0 0,1 0 0,0 0 0,0 0 0,-1 0 0,1 0 0,0 0 0,1 0 0,-1 0 0,0 1 0,1-5 0,0 5 0,-1-1 0,1 1 0,-1-1 0,1 1 0,-1 0 0,1-1 0,0 1 0,0 0 0,0-1 0,0 1 0,-1 0 0,2 0 0,-1 0 0,2-2 0,-2 3 0,-1-1 0,1 1 0,-1 0 0,1 0 0,-1 0 0,1 0 0,-1 0 0,1 0 0,0 0 0,-1 0 0,1 0 0,-1 0 0,1 0 0,-1 0 0,1 0 0,-1 0 0,1 0 0,0 1 0,-1-1 0,1 0 0,-1 0 0,1 1 0,-1-1 0,0 0 0,1 1 0,0 0 0,1 1 0,0 0 0,0 0 0,-1 1 0,1-1 0,-1 1 0,1-1 0,-1 1 0,0-1 0,0 1 0,0 0 0,0 0 0,-1 0 0,1-1 0,-1 6 0,-1 16 0,-2 0 0,-1-1 0,-1 0 0,-1 0 0,-1 0 0,-1 0 0,-12 23 0,0 6 0,-11 31 0,-88 284 0,108-329-1365,0-5-5461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3.9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243 34 24575,'14'-4'0,"-15"-5"0,0 7 0,-1 1 0,1-1 0,-1 1 0,1-1 0,-1 1 0,0 0 0,1 0 0,-1 0 0,0 0 0,0 0 0,0 0 0,-3-1 0,2 1 0,0 0 0,0 1 0,-1-1 0,1 1 0,0-1 0,-1 1 0,1 0 0,0 0 0,0 0 0,-1 1 0,1-1 0,0 1 0,0 0 0,0 0 0,-1 0 0,1 0 0,0 0 0,0 1 0,1 0 0,-1-1 0,0 1 0,0 0 0,1 0 0,-1 0 0,1 1 0,0-1 0,0 1 0,0-1 0,0 1 0,0 0 0,0 0 0,1-1 0,-1 1 0,1 0 0,0 1 0,0-1 0,0 0 0,-1 5 0,-2 14 0,1 0 0,0 0 0,2 0 0,2 37 0,-1-44 0,1 39 40,-2-1 0,-13 82 0,9-111-226,0 1 1,-2-1-1,0-1 0,-2 1 1,0-2-1,-2 1 1,-23 36-1,14-32-6640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4.3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373 0 24575,'0'4'0,"-1"-1"0,0 0 0,0 0 0,0 0 0,-1 0 0,1 0 0,-1-1 0,1 1 0,-1 0 0,0-1 0,-2 3 0,-9 14 0,-30 70 0,3 2 0,-31 107 0,-38 198 0,80-283 0,20-74 0,-4 56 0,10-63 0,-1 0 0,-14 52 0,16-75-1365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5.2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160 125 24575,'1'-5'0,"0"0"0,0 0 0,0 0 0,0 0 0,1 0 0,0 1 0,0-1 0,0 1 0,0-1 0,1 1 0,0 0 0,-1 0 0,2 0 0,-1 0 0,0 1 0,1-1 0,4-2 0,-2 0 0,0 1 0,0 1 0,1-1 0,0 1 0,0 0 0,0 1 0,0 0 0,1 0 0,13-3 0,-20 6 0,-1 0 0,1 0 0,-1 0 0,1 0 0,-1 0 0,1 0 0,-1 0 0,1 0 0,-1 0 0,1 1 0,-1-1 0,1 0 0,-1 0 0,1 1 0,-1-1 0,0 0 0,1 1 0,-1-1 0,1 0 0,-1 1 0,0-1 0,1 0 0,-1 1 0,0-1 0,1 1 0,-1-1 0,0 1 0,0-1 0,0 1 0,1-1 0,-1 1 0,0-1 0,0 1 0,0-1 0,0 1 0,0-1 0,0 1 0,0-1 0,0 1 0,0-1 0,0 1 0,0-1 0,0 1 0,0-1 0,0 1 0,-1-1 0,1 1 0,0-1 0,-1 1 0,-8 31 0,8-30 0,-84 182 0,25-63 0,37-71 0,-50 121 0,62-139 0,0 0 0,3 0 0,-7 48 0,14-78-6,1 0 1,-1 0-1,1 0 0,0 0 0,0 0 0,0 0 0,0 0 1,0 0-1,1 0 0,-1 0 0,1 0 0,-1 0 0,1 0 0,0-1 1,1 4-1,-2-4 12,1-1 1,0 0 0,-1 1 0,1-1-1,-1 0 1,1 1 0,0-1 0,-1 0-1,1 0 1,0 1 0,-1-1-1,1 0 1,0 0 0,0 0 0,-1 0-1,1 0 1,0 0 0,-1 0 0,1 0-1,0 0 1,0 0 0,-1-1-1,1 1 1,0 0 0,-1 0 0,1-1-1,1 0 1,6-4-179,0 0-1,0 0 1,0-1-1,11-12 1,-12 12-426,21-19-6228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5.5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268 0 24575,'0'4'0,"-1"-1"0,0 0 0,0 0 0,0 1 0,-1-1 0,1 0 0,0 0 0,-4 4 0,-6 15 0,-145 483 0,126-398 0,-20 89-1365,43-163-5461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6.4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356 0 24575,'-7'1'0,"0"0"0,0 0 0,-1 1 0,1 0 0,0 0 0,1 1 0,-1 0 0,0 0 0,1 1 0,-1 0 0,1 0 0,-10 9 0,-5 5 0,1 1 0,-19 22 0,20-19 0,0 1 0,2 1 0,0 0 0,2 2 0,1-1 0,1 2 0,1 0 0,1 1 0,2 0 0,0 0 0,2 1 0,2 0 0,0 0 0,2 0 0,0 40 0,6 49-1365,-2-84-5461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6.9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122 0 24575,'-14'19'-9670,"2"3"6068,-15 55 8573,17-43-5235,-4 9 3147,1 1-1,-12 89 1,19-33-2966,6-85-14,0 7-115,0 0 1,1 0 0,2 1-1,0-2 1,9 33 0,-3-29-6615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5.4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629 301 24575,'0'-2'0,"1"0"0,-1 0 0,1 0 0,0 0 0,0 0 0,0 0 0,0 0 0,0 0 0,0 0 0,1 0 0,-1 1 0,0-1 0,1 1 0,0-1 0,-1 1 0,1-1 0,3-1 0,38-23 0,-33 20 0,61-34 0,-28 17 0,63-45 0,-88 55 0,72-50 0,-84 59 0,0 0 0,0 1 0,0 0 0,1 1 0,0-1 0,-1 1 0,1 0 0,0 1 0,0 0 0,0 0 0,0 0 0,9 1 0,-14 0 0,0 0 0,0 1 0,0-1 0,1 0 0,-1 1 0,0 0 0,0 0 0,-1-1 0,1 1 0,0 0 0,0 0 0,0 1 0,-1-1 0,1 0 0,0 1 0,-1-1 0,1 1 0,-1-1 0,0 1 0,1 0 0,-1-1 0,1 3 0,-1 0 0,1 0 0,-1-1 0,0 1 0,-1 0 0,1 0 0,-1 0 0,1 0 0,-1 0 0,-1 0 0,1 0 0,-1 4 0,-3 10 0,0 0 0,-1 0 0,-14 31 0,17-46 0,-49 105 0,-85 131 0,3-57 0,56-84 0,70-89 0,1 0 0,-2-1 0,1 0 0,-1 0 0,0-1 0,-1 1 0,-9 5 0,11-12 0,12-12 0,15-13 0,-8 12 0,0 1 0,1 0 0,0 1 0,0 0 0,1 1 0,1 1 0,0 0 0,0 1 0,0 0 0,1 2 0,-1-1 0,2 2 0,-1 0 0,0 1 0,1 1 0,-1 1 0,23 0 0,-35 1 0,-1 1 0,1 0 0,0-1 0,-1 1 0,1 1 0,0-1 0,-1 1 0,1-1 0,-1 1 0,0 0 0,0 0 0,1 1 0,-1-1 0,-1 0 0,1 1 0,0 0 0,-1 0 0,1 0 0,-1 0 0,0 0 0,0 0 0,0 1 0,0-1 0,-1 1 0,2 3 0,3 12 0,-1-1 0,-1 1 0,4 39 0,1 1 0,6 3 0,-5-21 0,-1 1 0,-2 0 0,3 50 0,-10-67 0,-3 144 0,3-165 0,0-1 0,-1 0 0,1 1 0,-1-1 0,0 1 0,0-1 0,0 0 0,0 1 0,-1-1 0,1 0 0,-1 0 0,0 0 0,0 0 0,0 0 0,0-1 0,-5 6 0,4-7 0,1 1 0,-1-1 0,1 0 0,-1 1 0,0-1 0,0-1 0,1 1 0,-1 0 0,0-1 0,0 1 0,0-1 0,0 0 0,1 0 0,-1 0 0,0 0 0,-4-1 0,-5-2 0,0-1 0,0 0 0,0-1 0,1 0 0,0 0 0,0-1 0,-20-15 0,13 9 0,-1 0 0,0 1 0,0 1 0,-1 1 0,0 1 0,-1 0 0,0 2 0,0 0 0,-1 2 0,1 0 0,-1 1 0,0 2 0,0 0 0,-29 3 0,18 1 0,1 3 0,0 0 0,-1 2 0,2 2 0,0 0 0,0 2 0,1 2 0,-52 31 0,56-28 24,1 1 0,0 1 0,1 1 0,-36 40 0,46-44-210,0 1 1,2 0-1,0 1 0,1 0 1,0 1-1,2 0 1,-13 35-1,13-18-6640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7.0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580 215 24575,'-2'57'0,"1"-29"0,1-1 0,4 38 0,-4-64 0,0-1 0,0 1 0,0 0 0,0 0 0,0 0 0,0 0 0,0 0 0,1-1 0,-1 1 0,0 0 0,1 0 0,-1 0 0,0 0 0,1-1 0,-1 1 0,1 0 0,-1-1 0,1 1 0,0 0 0,-1-1 0,2 2 0,7-13 0,4-30 0,-9 18 0,-1-1 0,-1 1 0,-1-1 0,-1 1 0,-5-44 0,4 59 0,-1 1 0,0-1 0,0 1 0,-1 0 0,0 0 0,0 0 0,0 0 0,-1 0 0,0 1 0,-1-1 0,1 1 0,-1 0 0,0 1 0,-1-1 0,1 1 0,-1 0 0,0 0 0,-1 1 0,1 0 0,-1 0 0,-13-6 0,5 4 0,0 0 0,0 0 0,-1 2 0,0 0 0,0 0 0,-30-1 0,39 5 0,1 0 0,-1 1 0,0 0 0,0 0 0,1 1 0,-1 0 0,1 0 0,-1 0 0,1 1 0,0 0 0,0 0 0,0 0 0,0 1 0,1 0 0,0 0 0,-1 1 0,2-1 0,-1 1 0,-4 6 0,-9 12 0,1 0 0,2 2 0,0 0 0,2 0 0,-13 36 0,-40 140 0,63-190 0,-62 313 0,62-302 0,1 0 0,1 0 0,3 39 0,-1-54 0,-1 0 0,1 0 0,1 0 0,-1 0 0,1 0 0,0 0 0,1-1 0,-1 1 0,1-1 0,1 1 0,-1-1 0,1 0 0,0 0 0,1-1 0,7 9 0,-10-12 0,1 0 0,-1-1 0,1 1 0,-1-1 0,1 1 0,0-1 0,0 0 0,0 0 0,-1 0 0,1 0 0,0-1 0,0 1 0,0-1 0,0 1 0,0-1 0,0 0 0,0-1 0,0 1 0,5-1 0,-2-1 0,-1 0 0,1 0 0,-1-1 0,0 1 0,1-1 0,-1 0 0,-1-1 0,1 1 0,6-7 0,5-6 0,-2 0 0,0-1 0,-1-1 0,15-25 0,17-34 0,3-7 0,5 1 0,75-91 0,-108 151 0,2-1 0,-1-1 0,-1-1 0,30-53 0,-46 64 0,-12 18 0,-15 19 0,5 5 0,0 2 0,2 0 0,2 1 0,0 0 0,2 1 0,1 0 0,2 1 0,1 0 0,1 1 0,-4 60 0,3-39 0,4-32 0,1 0 0,0 0 0,2 0 0,0 1 0,3 22 0,-1-41 0,-1 1 0,1-1 0,0 0 0,0 0 0,0 0 0,1-1 0,0 1 0,-1 0 0,1 0 0,0-1 0,1 1 0,-1-1 0,1 0 0,-1 1 0,1-1 0,0 0 0,0-1 0,0 1 0,1-1 0,-1 1 0,1-1 0,-1 0 0,1 0 0,0 0 0,0-1 0,-1 1 0,1-1 0,0 0 0,1 0 0,-1-1 0,0 1 0,7-1 0,-5 1 0,0-2 0,0 1 0,0-1 0,0 0 0,0 0 0,0 0 0,0-1 0,0 0 0,-1 0 0,1 0 0,6-5 0,55-41 0,-53 36 0,1 1 0,24-14 0,42-15-1365,-49 22-5461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25.9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201 319 24575,'-3'-33'0,"3"-49"0,1 72 0,-1 0 0,1 0 0,0 0 0,1 0 0,0 0 0,1 1 0,0-1 0,1 1 0,0-1 0,0 1 0,10-15 0,-10 19 0,1-1 0,0 0 0,1 1 0,-1 0 0,1 0 0,0 1 0,0 0 0,0 0 0,1 0 0,-1 0 0,1 1 0,0 0 0,0 1 0,0 0 0,0 0 0,12-2 0,-11 3 0,0-1 0,0 1 0,0 1 0,0 0 0,0 0 0,0 0 0,1 1 0,-1 0 0,0 1 0,0 0 0,-1 0 0,1 1 0,10 4 0,-13-4 0,0 1 0,1 0 0,-1 0 0,-1 0 0,1 1 0,-1 0 0,1 0 0,-1 0 0,-1 0 0,1 1 0,-1-1 0,0 1 0,0 0 0,-1 0 0,1 0 0,-1 0 0,1 9 0,3 11 0,-2 0 0,0 0 0,-2 0 0,-1 0 0,-1 1 0,-1-1 0,-1 0 0,-9 39 0,7-53 0,0-1 0,-1 0 0,0-1 0,-1 1 0,0-1 0,0 0 0,-1 0 0,-1-1 0,-14 14 0,-12 10 0,-45 31 0,-2 2 0,44-32 0,2 2 0,2 1 0,-46 64 0,67-81 0,0 1 0,1 0 0,1 0 0,0 1 0,2 1 0,1-1 0,1 1 0,1 0 0,-4 41 0,8-54 0,-1 6 0,1 1 0,0-1 0,1 1 0,1 0 0,1-1 0,5 23 0,-7-37 0,0-1 0,0 0 0,1 0 0,-1 0 0,0 1 0,1-1 0,-1 0 0,1 0 0,0 0 0,-1 0 0,1 0 0,0 0 0,0 0 0,0 0 0,-1 0 0,1-1 0,0 1 0,0 0 0,0 0 0,0-1 0,1 1 0,-1-1 0,0 1 0,0-1 0,0 1 0,0-1 0,0 0 0,1 1 0,-1-1 0,0 0 0,0 0 0,1 0 0,-1 0 0,0 0 0,0 0 0,0 0 0,1-1 0,-1 1 0,0 0 0,0-1 0,0 1 0,1-1 0,-1 1 0,0-1 0,0 1 0,0-1 0,0 0 0,0 0 0,0 1 0,0-1 0,0-1 0,9-6 0,-1 0 0,0-1 0,14-17 0,-21 23 0,33-44 0,-25 32 0,1-1 0,1 1 0,1 1 0,0 0 0,0 1 0,20-14 0,-31 25 0,0 1 0,0 0 0,1 0 0,-1 0 0,0 0 0,1 1 0,-1-1 0,0 1 0,1-1 0,-1 1 0,0 0 0,1 0 0,-1 0 0,1 0 0,-1 0 0,0 0 0,1 1 0,-1-1 0,0 1 0,1 0 0,-1-1 0,0 1 0,0 0 0,1 1 0,-1-1 0,0 0 0,0 1 0,0-1 0,-1 1 0,1-1 0,0 1 0,2 2 0,5 8 0,0-1 0,-1 1 0,0 1 0,8 17 0,-4-8 0,-8-15 0,0-1 0,0 1 0,1-1 0,-1 0 0,2 0 0,-1 0 0,0-1 0,1 0 0,11 8 0,-15-12 0,1 0 0,-1 0 0,1 0 0,-1 0 0,1 0 0,0-1 0,-1 1 0,1-1 0,0 0 0,0 0 0,-1 0 0,1 0 0,0 0 0,0-1 0,-1 1 0,1-1 0,0 0 0,-1 1 0,1-1 0,-1-1 0,1 1 0,-1 0 0,0 0 0,1-1 0,-1 0 0,0 1 0,0-1 0,0 0 0,0 0 0,2-3 0,54-65-1365,-41 51-5461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8.3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1208 24575,'37'-39'0,"-4"3"0,50-40 0,51-29 0,-46 39 0,-3-4 0,114-119 0,-177 160 0,-1 0 0,-1-1 0,-2-1 0,-1 0 0,-1-1 0,-2-1 0,-1-1 0,-1 0 0,-3-1 0,9-47 0,-17 74 0,0 0 0,0 0 0,-1 0 0,0 0 0,0 0 0,-1 0 0,0 0 0,0 0 0,-1 1 0,0-1 0,-1 0 0,1 1 0,-1-1 0,-1 1 0,1 0 0,-1 0 0,-1 1 0,1-1 0,-1 1 0,0 0 0,-1 0 0,1 0 0,-1 1 0,0 0 0,-1 0 0,1 0 0,-1 1 0,0 0 0,-12-5 0,9 5 0,-1 0 0,0 0 0,0 1 0,0 1 0,0 0 0,0 1 0,0 0 0,0 0 0,-1 1 0,1 0 0,0 1 0,0 1 0,0 0 0,0 0 0,0 1 0,0 1 0,0-1 0,1 2 0,0 0 0,-15 9 0,17-8 0,2 0 0,-1 0 0,1 1 0,0 0 0,0 1 0,0-1 0,1 1 0,1 0 0,-1 0 0,1 1 0,1-1 0,-1 1 0,1 0 0,-1 10 0,-3 9 0,2 0 0,1 1 0,0 37 0,-1 8 0,-3-1 0,-4 0 0,-2 0 0,-4-2 0,-29 77 0,-92 342 0,120-416 0,3 0 0,3 1 0,-4 111 0,17-177 0,0 0 0,1 0 0,0 1 0,1-1 0,0 0 0,0-1 0,1 1 0,0 0 0,0-1 0,1 1 0,0-1 0,1 0 0,0 0 0,10 11 0,-11-14 0,1-1 0,-1 1 0,1-1 0,1-1 0,-1 1 0,0-1 0,1 0 0,0 0 0,0 0 0,0-1 0,0 0 0,0 0 0,0 0 0,0-1 0,1 0 0,-1-1 0,1 1 0,-1-1 0,0 0 0,1-1 0,10-1 0,6-3 0,0 0 0,0-2 0,0 0 0,-1-2 0,-1 0 0,1-2 0,-2 0 0,1-1 0,-2-2 0,1 0 0,-2 0 0,29-30 0,-33 29 0,0-1 0,-1-1 0,-1 0 0,-1-1 0,0 0 0,-1 0 0,-1-1 0,-1 0 0,0-1 0,-2 0 0,0 0 0,-1-1 0,-1 1 0,2-33 0,-5 33 0,-1 1 0,-1 0 0,0-1 0,-2 1 0,0 0 0,-1 0 0,-13-36 0,12 43 0,0 1 0,-2 0 0,1 1 0,-1-1 0,-1 1 0,0 0 0,0 1 0,-1 0 0,0 1 0,0-1 0,-1 2 0,0-1 0,-16-8 0,11 8 0,-1 0 0,1 0 0,-1 2 0,-1 0 0,1 0 0,-1 2 0,-24-4 0,32 7 0,1 0 0,-1 1 0,1 0 0,0 1 0,-1 0 0,1 0 0,0 1 0,0 0 0,0 0 0,0 1 0,0 0 0,0 0 0,1 1 0,-1 0 0,1 0 0,0 1 0,-9 8 0,-46 49-1365,33-30-5461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49.86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1022 360 24575,'-2'-26'0,"-1"0"0,-1 1 0,-2 0 0,0 0 0,-2 0 0,0 1 0,-2 0 0,-1 0 0,-1 2 0,-24-38 0,32 56 0,0-1 0,0 1 0,-1 0 0,1 0 0,-1 0 0,0 1 0,0-1 0,0 1 0,0 0 0,0 1 0,-1-1 0,1 1 0,-1 0 0,0 0 0,0 1 0,0 0 0,0 0 0,1 0 0,-1 1 0,0 0 0,0 0 0,0 0 0,0 1 0,0 0 0,-9 2 0,6 0 0,-1 0 0,1 1 0,0 0 0,0 1 0,0 0 0,1 0 0,-1 1 0,1 0 0,0 0 0,1 1 0,0 0 0,0 0 0,0 1 0,-7 12 0,-18 35 0,3 2 0,2 1 0,3 1 0,2 1 0,3 1 0,-15 88 0,26-105 0,2-1 0,-2 55 0,8-78 0,1 0 0,0 0 0,2-1 0,0 1 0,1-1 0,1 1 0,9 22 0,-13-39 0,0 0 0,0-1 0,1 1 0,-1 0 0,1-1 0,0 1 0,0-1 0,-1 0 0,2 1 0,-1-1 0,0 0 0,0 0 0,1 0 0,-1-1 0,1 1 0,-1 0 0,1-1 0,0 0 0,0 0 0,5 2 0,-3-2 0,0-1 0,1 1 0,-1-1 0,0 0 0,0-1 0,1 1 0,-1-1 0,0 0 0,0-1 0,0 1 0,6-3 0,7-4 0,0-1 0,0-1 0,-1-1 0,0 0 0,20-18 0,28-29 0,-1-3 0,66-82 0,-116 126 0,-1-1 0,-1 0 0,0-1 0,-1-1 0,-1 1 0,13-40 0,-39 75 0,-12 20 0,4 2 0,2 1 0,2 1 0,1 0 0,2 2 0,2 0 0,2 0 0,-12 64 0,-23 322 0,25-168 0,13-171 0,-25 165 0,26-214 0,-1 0 0,-1-1 0,-2-1 0,-23 46 0,33-77 0,-1-1 0,0 1 0,0-1 0,0 0 0,-1 0 0,0-1 0,0 1 0,0-1 0,-1 0 0,1 0 0,-1-1 0,-1 1 0,1-1 0,0-1 0,-1 1 0,0-1 0,0-1 0,-11 4 0,8-4 0,0-1 0,-1 0 0,1 0 0,0-1 0,-1-1 0,1 0 0,0 0 0,0-1 0,0 0 0,0-1 0,0 0 0,-18-9 0,-20-10 0,1-1 0,-62-45 0,90 56 0,1-2 0,1 0 0,1-1 0,0-1 0,0-1 0,2 0 0,0 0 0,-15-28 0,23 33 0,1 0 0,0 0 0,1-1 0,0 0 0,1 0 0,0 0 0,1 0 0,1 0 0,0-1 0,1 1 0,0 0 0,1-1 0,1 1 0,0 0 0,0 0 0,2 0 0,8-25 0,-3 18 0,0 1 0,1-1 0,1 2 0,0-1 0,2 1 0,0 1 0,1 1 0,1 0 0,0 0 0,22-16 0,2 4 0,1 2 0,0 1 0,61-25 0,135-44 0,-74 32 0,-12-4-1365,-24 3-5461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51.1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902 197 24575,'-2'0'0,"-1"1"0,0-1 0,1 1 0,-1 0 0,1 0 0,-1 0 0,1 0 0,-1 0 0,1 1 0,0-1 0,-1 1 0,1-1 0,0 1 0,0 0 0,0 0 0,0 0 0,1 0 0,-1 0 0,0 0 0,1 1 0,0-1 0,-2 3 0,-24 61 0,22-53 0,-17 47 0,22-60 0,0 1 0,0-1 0,0 0 0,0 1 0,-1-1 0,1 0 0,0 1 0,0-1 0,0 0 0,-1 1 0,1-1 0,0 0 0,0 1 0,-1-1 0,1 0 0,0 0 0,-1 1 0,1-1 0,0 0 0,-1 0 0,1 0 0,0 0 0,-1 1 0,1-1 0,0 0 0,-1 0 0,1 0 0,-1 0 0,1 0 0,0 0 0,-1 0 0,1 0 0,0 0 0,-1 0 0,0 0 0,-11-12 0,-9-27 0,19 35 0,0-2 0,-15-32 0,-1 1 0,-2 0 0,-2 1 0,-33-42 0,49 70 0,-1 0 0,0 1 0,0 0 0,-1 0 0,1 1 0,-2 0 0,1 0 0,-1 1 0,1 0 0,-1 0 0,-1 1 0,1 0 0,-1 1 0,1 0 0,-1 0 0,0 1 0,0 0 0,0 1 0,0 0 0,0 1 0,-1 0 0,1 1 0,-17 2 0,16 0 0,-1 0 0,1 1 0,0 0 0,0 1 0,0 0 0,1 1 0,-1 0 0,1 0 0,1 1 0,-12 10 0,6-3 0,1 1 0,1 0 0,0 1 0,1 1 0,-14 24 0,-1 13 0,2 1 0,3 1 0,-15 59 0,21-59 0,3 1 0,2 0 0,3 1 0,3 0 0,3 115 0,4-156 0,0 0 0,1-1 0,0 1 0,2-1 0,0 0 0,0 0 0,2-1 0,11 22 0,-15-32 0,0 0 0,1-1 0,-1 1 0,1 0 0,0-1 0,0 0 0,1 0 0,-1 0 0,1-1 0,0 1 0,10 4 0,-11-6 0,0-1 0,0 0 0,0 0 0,0 0 0,1-1 0,-1 1 0,0-1 0,0 0 0,1 0 0,-1-1 0,0 1 0,0-1 0,0 0 0,0 0 0,0 0 0,0-1 0,0 1 0,6-4 0,2-2 0,0-1 0,-1 1 0,0-2 0,-1 0 0,18-19 0,43-58 0,-62 75 0,31-47 0,62-118 0,-67 110 0,61-88 0,72-82 0,-153 220 0,-15 16 0,0 0 0,0 0 0,0 0 0,0 0 0,0 0 0,0 0 0,0 0 0,1 0 0,-1 0 0,0 0 0,0 0 0,0 0 0,0 0 0,0 0 0,0 0 0,1 0 0,-1 0 0,0 0 0,0 0 0,0 0 0,0 0 0,0 0 0,0 0 0,1 0 0,-1 0 0,0 0 0,0 0 0,0 0 0,0 0 0,0 0 0,0 0 0,0 0 0,0 1 0,0-1 0,1 0 0,-1 0 0,0 0 0,0 0 0,0 0 0,0 0 0,0 0 0,0 1 0,0-1 0,0 0 0,0 0 0,0 0 0,0 0 0,0 0 0,0 0 0,0 1 0,0-1 0,0 0 0,0 0 0,0 0 0,0 0 0,0 0 0,0 0 0,0 1 0,0-1 0,-11 35 0,-96 221 0,91-209 0,2 1 0,2 0 0,-10 79 0,21-114 0,1 0 0,0 0 0,0 0 0,1 0 0,1 0 0,0 0 0,1-1 0,1 1 0,0-1 0,5 14 0,-7-22 0,0-1 0,0 1 0,1 0 0,-1 0 0,1-1 0,-1 1 0,1-1 0,0 0 0,1 0 0,-1 0 0,0 0 0,1-1 0,-1 1 0,1-1 0,0 0 0,0 0 0,0-1 0,0 1 0,0-1 0,0 1 0,1-1 0,-1-1 0,0 1 0,1 0 0,-1-1 0,0 0 0,1 0 0,-1-1 0,1 1 0,-1-1 0,0 0 0,7-2 0,7-3 0,0 0 0,0-2 0,-1 0 0,0-1 0,0-1 0,-1 0 0,18-16 0,2-4 0,57-63 0,-82 83-105,0 0 0,0 1 0,1 1 0,0 0 0,1 1 0,0 0 0,0 0 0,0 2 0,1 0 0,0 0 0,0 1 0,22-3 0,-9 1-6721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52.3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242 61 24575,'1'-6'0,"0"-1"0,0 1 0,0-1 0,1 1 0,-1 0 0,2-1 0,2-5 0,-1 8 0,-16 35 0,-33 78 0,4 1 0,-37 167 0,46-34 0,27-177 0,-3 0 0,-32 125 0,43-205 0,-1 1 0,-1-1 0,0 0 0,-2-16 0,1-5 0,4-7 0,1 1 0,2 0 0,17-56 0,49-114 0,-40 296 0,-30-80 0,2 0 0,-1 1 0,1-2 0,-1 1 0,2 0 0,-1-1 0,0 0 0,1 0 0,-1-1 0,1 1 0,0-1 0,1 0 0,-1-1 0,0 0 0,1 0 0,-1 0 0,1-1 0,-1 0 0,1 0 0,0 0 0,0-1 0,-1 0 0,1 0 0,13-3 0,-7 1 0,0-1 0,0-1 0,-1 0 0,1 0 0,-1-1 0,0-1 0,0 0 0,-1 0 0,0-2 0,0 1 0,17-16 0,15-24 0,-1-3 0,-3-1 0,-2-2 0,-2-2 0,40-87 0,-73 140 0,1-4 0,0 0 0,1 0 0,-2 0 0,1 0 0,-1 0 0,0 0 0,0-1 0,-1 1 0,0-1 0,0 0 0,0-8 0,-20 57 0,-17 36 0,3 0 0,4 2 0,4 1 0,3 1 0,4 1 0,3 1 0,-5 130 0,19-201 0,1 0 0,1 0 0,0 1 0,1-1 0,0 0 0,5 15 0,-6-26 0,-1 1 0,1-1 0,0 1 0,1-1 0,-1 1 0,0-1 0,1 0 0,-1 0 0,1 0 0,-1 0 0,1 0 0,0 0 0,0 0 0,0-1 0,0 1 0,0-1 0,1 1 0,-1-1 0,0 0 0,1 0 0,-1 0 0,0 0 0,1 0 0,0 0 0,-1-1 0,1 1 0,-1-1 0,1 0 0,0 0 0,-1 0 0,1 0 0,-1 0 0,1-1 0,0 1 0,-1-1 0,1 1 0,3-3 0,4 0 0,0-1 0,0-1 0,-1 0 0,0 0 0,0-1 0,0 0 0,0 0 0,-1-1 0,7-8 0,13-14 0,25-35 0,-7 7 0,51-63-1365,-72 85-5461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53.4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313 112 24575,'1'-6'0,"2"-1"0,-1 1 0,1-1 0,-1 1 0,2 0 0,-1 0 0,7-9 0,0 0 0,3-14 0,-11 21 0,-10 18 0,-15 32 0,1 0 0,2 2 0,-17 56 0,-33 147 0,39-129 0,-16 61 0,-38 128 0,68-274 0,12-32 0,8-19 0,33-90 0,-18 59 0,-2 0 0,-2-1 0,-2-1 0,8-82 0,-20 112 0,2 1 0,0 0 0,1 0 0,2 0 0,12-39 0,-14 59 0,-1 7 0,2 15 0,-4-18 0,1 2 0,0 0 0,0-1 0,0 1 0,1 0 0,0-1 0,0 0 0,0 1 0,1-1 0,0 0 0,0 0 0,0 0 0,1-1 0,-1 1 0,1-1 0,0 0 0,0 0 0,1 0 0,4 3 0,-1-3 0,-1 0 0,1-1 0,-1 1 0,1-2 0,0 1 0,0-1 0,0-1 0,0 1 0,1-1 0,-1-1 0,13 0 0,1-2 0,0 0 0,0-2 0,0 0 0,-1-2 0,1 0 0,-1-1 0,0-2 0,32-17 0,-34 14 0,-1 0 0,-1-1 0,-1-1 0,0 0 0,0-2 0,-1 0 0,-1 0 0,-1-1 0,20-34 0,-2-7 0,44-117 0,-68 157 0,-5 14 0,-1 0 0,1 0 0,-1 0 0,1 0 0,-1 0 0,0 0 0,-1 0 0,1 0 0,-1-1 0,0 1 0,0 0 0,0 0 0,0-1 0,-1 1 0,0 0 0,0 0 0,-2-7 0,2 11 0,1-1 0,-1 1 0,1-1 0,-1 1 0,1 0 0,-1 0 0,0-1 0,1 1 0,-1 0 0,1 0 0,-1 0 0,0-1 0,1 1 0,-1 0 0,0 0 0,1 0 0,-1 0 0,0 0 0,1 0 0,-1 1 0,1-1 0,-1 0 0,0 0 0,1 0 0,-1 1 0,0-1 0,1 0 0,-1 1 0,1-1 0,-1 0 0,1 1 0,-1-1 0,1 0 0,-1 1 0,1-1 0,-1 1 0,1-1 0,0 1 0,-1 0 0,1-1 0,0 1 0,-1-1 0,1 1 0,0 0 0,-22 33 0,20-31 0,-29 56 17,2 0 0,3 2 1,2 1-1,4 1 0,2 1 0,-11 75 0,12-16-512,5 0 0,6 170 0,7-257-6331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54.4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1 904 24575,'0'11'0,"0"1"0,0 0 0,0-1 0,1 1 0,1 0 0,5 20 0,-6-29 0,0 0 0,0 0 0,1 0 0,0 0 0,-1-1 0,1 1 0,0 0 0,0-1 0,1 1 0,-1-1 0,0 0 0,1 0 0,0 0 0,-1 0 0,1 0 0,0 0 0,0-1 0,0 1 0,0-1 0,0 0 0,0 0 0,0 0 0,1 0 0,-1-1 0,5 1 0,5 0 0,0-1 0,0-1 0,-1 1 0,1-2 0,0 0 0,0-1 0,-1 0 0,19-7 0,7-5 0,47-26 0,-50 22 0,0-2 0,-1-1 0,-2-2 0,0-1 0,-1-2 0,-2 0 0,-1-2 0,-1-2 0,-2 0 0,39-63 0,32-77 0,-86 148 0,0 0 0,-1 0 0,-1-1 0,-2 0 0,7-43 0,-13 58 0,0 1 0,0 0 0,-1-1 0,-1 1 0,1 0 0,-1 0 0,-1 0 0,1 0 0,-1 0 0,-1 0 0,0 1 0,0 0 0,0 0 0,-1 0 0,0 0 0,-9-9 0,-1-1 0,-2 1 0,1 1 0,-2 1 0,-36-23 0,46 32 0,0 0 0,0 1 0,-1 0 0,1 0 0,-1 1 0,0 0 0,0 1 0,-1 0 0,1 0 0,0 1 0,-1 1 0,1-1 0,0 1 0,-19 3 0,17-1 0,-1 1 0,1 1 0,0 0 0,1 0 0,-1 1 0,1 1 0,0-1 0,0 2 0,0-1 0,-15 16 0,8-6 0,2 1 0,-1 1 0,2 1 0,1 0 0,0 0 0,1 2 0,1-1 0,1 1 0,1 1 0,1 0 0,-8 32 0,10-25 0,1 1 0,1-1 0,2 1 0,0 0 0,3 0 0,0 0 0,10 53 0,-10-73 0,2 0 0,-1 0 0,2-1 0,-1 1 0,1 0 0,0-1 0,1 0 0,0 0 0,1-1 0,0 1 0,0-1 0,1 0 0,-1-1 0,2 0 0,-1 0 0,1 0 0,0-1 0,1 0 0,-1-1 0,1 0 0,0 0 0,1-1 0,-1 0 0,1 0 0,-1-1 0,12 2 0,-7-3 0,1 0 0,-1-1 0,0 0 0,0-1 0,1 0 0,-1-2 0,0 0 0,0 0 0,0-1 0,0-1 0,-1 0 0,1-1 0,-1 0 0,0-1 0,-1-1 0,1 0 0,-1 0 0,0-2 0,-1 1 0,0-1 0,-1-1 0,19-21 0,-19 19 0,23-29 0,-31 39 0,-1 0 0,0 0 0,0 0 0,1 0 0,-1 0 0,-1 0 0,1 0 0,0 0 0,0 0 0,-1-1 0,1 1 0,-1 0 0,0 0 0,1-1 0,-1 1 0,-1-5 0,-33 55 0,16-19 0,2 0 0,1 0 0,-20 56 0,30-71 0,1 0 0,0 1 0,1 0 0,0-1 0,1 1 0,1 0 0,1 0 0,0 0 0,1 0 0,4 27 0,-3-36 0,0 0 0,0 1 0,0-1 0,1 0 0,0-1 0,0 1 0,0 0 0,1-1 0,-1 0 0,1 0 0,1 0 0,-1 0 0,1 0 0,0-1 0,10 7 0,-8-7 0,1 0 0,-1-1 0,1 0 0,0 0 0,0-1 0,0 0 0,1 0 0,-1-1 0,0 0 0,1 0 0,8-1 0,2-1 0,0-2 0,0 1 0,0-2 0,-1-1 0,0 0 0,1-1 0,-2-1 0,1-1 0,-1 0 0,18-13 0,29-28-1365,-39 29-5461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54.8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37 33 24575,'0'-7'0,"0"-8"0,-7 4 0,-2 12 0,1 11 0,1 11 0,2 8 0,9-1 0,3-13 0,1-15 0,-1-16 0,-2 3 0,-2 8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55.2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1 110 24575,'0'6'0,"6"3"0,9-1 0,9-1 0,7-9 0,-2-10 0,-6-11 0,-6-7 0,-14 1 0,-13 6 0,-12 6 0,4 13 0,-1 14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29.7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1 391 24575,'89'-79'0,"110"-74"0,-95 76 0,-88 64 0,0 2 0,0 0 0,1 1 0,1 1 0,32-13 0,-47 21 0,1 0 0,-1 0 0,1 0 0,0 0 0,-1 1 0,1 0 0,0 0 0,-1 0 0,1 0 0,0 0 0,-1 1 0,1 0 0,-1 0 0,1 0 0,6 2 0,-7 0 0,0-1 0,0 1 0,0-1 0,-1 1 0,1 0 0,-1 0 0,1 0 0,-1 0 0,0 0 0,0 1 0,0-1 0,-1 0 0,1 1 0,-1 0 0,0-1 0,0 1 0,0 0 0,0 6 0,1 7 0,0-1 0,-2 1 0,0-1 0,-1 1 0,0 0 0,-6 22 0,-30 98 0,36-134 0,-10 26 0,-2-2 0,0 1 0,-2-1 0,-28 36 0,3-1 0,-103 154-1365,126-190-5461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0.2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190 0 24575,'0'7'0,"0"8"0,0 9 0,0 7 0,-7 4 0,-1 4 0,-7 1 0,-1 1 0,-4 0 0,2-1 0,-4 0 0,3 0 0,5-1 0,-3-6 0,2-3 0,-3-6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26.9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51 1 24575,'-1'9'0,"0"-1"0,-1 1 0,0 0 0,0-1 0,-6 15 0,-6 25 0,13-42 0,-1-1 0,1 0 0,1 1 0,-1-1 0,1 1 0,0-1 0,0 1 0,1-1 0,0 1 0,0-1 0,0 0 0,0 1 0,5 9 0,-6-15 0,0 0 0,1 0 0,-1 0 0,1 0 0,-1 0 0,1 0 0,-1 0 0,1 0 0,-1 0 0,0 0 0,1 0 0,-1 0 0,1 0 0,-1 0 0,1 0 0,-1 0 0,0 0 0,1-1 0,-1 1 0,1 0 0,-1 0 0,0 0 0,1-1 0,-1 1 0,0 0 0,1-1 0,-1 1 0,0 0 0,0-1 0,1 1 0,-1 0 0,0-1 0,0 1 0,1 0 0,-1-1 0,0 1 0,0-1 0,0 1 0,0-1 0,0 1 0,0 0 0,0-1 0,1 0 0,10-24 0,-10 22 0,4-11 0,1 0 0,-2-1 0,4-18 0,-8 31 0,1-1 0,0 1 0,-1 0 0,0-1 0,1 1 0,-1-1 0,0 1 0,0-1 0,0 1 0,-1-1 0,1 1 0,-1 0 0,1-1 0,-1 1 0,0 0 0,0-1 0,0 1 0,0 0 0,0 0 0,0 0 0,0 0 0,-1 0 0,1 0 0,-1 0 0,0 0 0,0 1 0,1-1 0,-1 0 0,-4-1 0,5 2 0,-1 0 0,1 1 0,0-1 0,0 0 0,-1 1 0,1 0 0,0-1 0,-1 1 0,1 0 0,0 0 0,-1 0 0,1 0 0,0 0 0,-1 0 0,1 0 0,0 0 0,-1 0 0,1 1 0,0-1 0,-1 0 0,1 1 0,0-1 0,-1 1 0,1 0 0,0-1 0,0 1 0,0 0 0,0 0 0,0 0 0,0 0 0,0 0 0,0 0 0,0 0 0,0 0 0,-1 2 0,1 0 0,0 1 0,0-1 0,0 0 0,0 1 0,1-1 0,0 1 0,-1 0 0,1-1 0,0 1 0,1-1 0,-1 1 0,1-1 0,0 5 0,0-5 0,-1 0 0,1 0 0,0-1 0,0 1 0,0 0 0,0 0 0,1-1 0,-1 1 0,1-1 0,0 1 0,-1-1 0,1 0 0,0 0 0,0 0 0,3 3 0,-3-5 0,-1 1 0,0-1 0,0 0 0,1 0 0,-1 1 0,0-1 0,1 0 0,-1 0 0,0 0 0,1 0 0,-1-1 0,0 1 0,1 0 0,-1 0 0,0-1 0,0 1 0,1-1 0,-1 1 0,0-1 0,0 0 0,0 1 0,0-1 0,0 0 0,0 0 0,0 0 0,0 0 0,0 0 0,0 0 0,0 0 0,0 0 0,-1 0 0,1 0 0,0 0 0,-1 0 0,1-1 0,0-1 0,0 1 0,0 0 0,0 0 0,0 0 0,0-1 0,0 1 0,0-1 0,0 1 0,-1 0 0,1-1 0,-1 1 0,0-1 0,0 1 0,0-1 0,0 1 0,0-1 0,0 1 0,-1-1 0,1 1 0,-1-1 0,0 1 0,-1-3 0,2 4 0,-1 0 0,1 0 0,-1 0 0,0 1 0,1-1 0,-1 0 0,0 1 0,1-1 0,-1 0 0,0 1 0,0-1 0,1 1 0,-1-1 0,0 1 0,0-1 0,0 1 0,0 0 0,0 0 0,0-1 0,1 1 0,-3 0 0,1 0 0,0 0 0,0 0 0,0 1 0,1-1 0,-1 1 0,0-1 0,0 1 0,0 0 0,1 0 0,-1 0 0,0 0 0,1 0 0,-1 0 0,-2 3 0,3-4 2,0 1 0,0-1 0,0 1 0,0-1 0,0 1 0,1-1 0,-1 1 0,0 0 1,0-1-1,0 1 0,1 0 0,-1 0 0,1 0 0,-1 0 0,0 0 0,1-1 0,-1 1 0,1 0 0,0 0 0,-1 0 0,1 0 0,0 0 0,0 1 0,0-1 0,-1 0 0,1 0 0,0 0 0,0 0 0,0 0 0,1 0 0,-1 0 0,0 0 0,0 0 0,1 0 0,-1 0 0,0 0 0,1 0 0,-1 0 0,1 0 0,-1 0 0,1 0 0,0-1 1,-1 1-1,1 0 0,0 0 0,0-1 0,-1 1 0,1 0 0,0-1 0,0 1 0,0 0 0,0-1 0,0 0 0,0 1 0,0-1 0,0 1 0,0-1 0,2 0 0,3 3-188,1-1 1,0 0-1,0 0 0,0-1 1,0 0-1,0 0 1,11-1-1,12-5-6640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0.7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52 24575,'3'-1'0,"0"1"0,0-1 0,0 0 0,-1 0 0,1 0 0,0 0 0,0-1 0,0 1 0,-1-1 0,1 1 0,-1-1 0,1 0 0,-1 0 0,0 0 0,4-5 0,-5 5 0,1 0 0,-1 1 0,1-1 0,-1 0 0,1 1 0,-1-1 0,1 1 0,0-1 0,0 1 0,0 0 0,0 0 0,0 0 0,0 0 0,0 0 0,0 0 0,0 0 0,0 1 0,0-1 0,1 1 0,-1 0 0,0 0 0,0-1 0,1 1 0,-1 1 0,0-1 0,0 0 0,1 1 0,-1-1 0,0 1 0,0-1 0,0 1 0,3 1 0,-2 1 0,1-1 0,-1 1 0,0 0 0,0 0 0,0 0 0,0 1 0,0-1 0,-1 1 0,1-1 0,-1 1 0,0 0 0,-1 0 0,1 0 0,0 0 0,-1 0 0,0 1 0,0-1 0,0 0 0,-1 0 0,1 1 0,-1-1 0,0 5 0,-1 10 0,0 0 0,-1-1 0,-7 32 0,4-29-151,-1-1-1,0 0 0,-2 0 0,0 0 1,-1-1-1,-1-1 0,-1 0 1,-16 21-1,5-14-6674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1.7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25 24575,'0'299'0,"3"-348"0,14-83 0,2-10 0,-19 271-1365,-1-92-5461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2.5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351 0 24575,'-6'1'0,"0"0"0,0 1 0,1-1 0,-1 1 0,0 0 0,1 0 0,0 1 0,-1 0 0,1 0 0,0 0 0,0 1 0,1-1 0,-1 1 0,1 0 0,0 0 0,0 1 0,0-1 0,0 1 0,-5 10 0,-6 10 0,1 0 0,-18 45 0,-45 147 0,44-116 0,2-29 82,21-52-564,1-1-1,-10 35 1,12-25-6344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3.2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120 61 24575,'1'-2'0,"-1"0"0,1 0 0,0 0 0,1 0 0,-1 0 0,0 0 0,1 0 0,-1 0 0,1 0 0,-1 0 0,1 1 0,0-1 0,0 1 0,0-1 0,0 1 0,2-2 0,17-14 0,-21 16 0,0 0 0,0 1 0,1-1 0,-1 0 0,1 1 0,-1-1 0,0 1 0,1-1 0,-1 1 0,1-1 0,-1 1 0,1-1 0,0 1 0,-1-1 0,1 1 0,-1-1 0,1 1 0,0 0 0,-1-1 0,1 1 0,0 0 0,-1 0 0,1 0 0,0-1 0,0 1 0,-1 0 0,2 0 0,6 17 0,-9 32 0,-10 3 0,-1-2 0,-21 53 0,-15 54 0,14-30 26,18-75-489,3 0-1,-8 58 0,18-77-6362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4.11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407 1 24575,'-7'-1'0,"0"1"0,1 0 0,-1 1 0,0 0 0,1 0 0,-1 0 0,0 1 0,1 0 0,0 0 0,-1 1 0,1 0 0,0 0 0,1 0 0,-1 1 0,0 0 0,1 0 0,0 0 0,0 1 0,0-1 0,0 1 0,1 1 0,0-1 0,-6 10 0,-17 28 0,-22 49 0,17-31 0,15-25 0,1 1 0,1 1 0,2 1 0,2-1 0,2 2 0,1-1 0,2 1 0,2 1 0,1-1 0,4 44 0,-2-51-227,-2 0-1,-1-1 1,-1 1-1,-2-1 1,-13 37-1,8-35-6598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4.6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390 0 24575,'-2'0'0,"0"1"0,1 0 0,-1-1 0,0 1 0,0 0 0,0 0 0,0 0 0,1 0 0,-1 0 0,0 0 0,1 0 0,-1 1 0,1-1 0,0 1 0,-1-1 0,1 1 0,0-1 0,0 1 0,-2 3 0,-21 45 0,15-32 0,-25 63 0,3 1 0,-34 141 0,26-78 0,17-71-118,-25 83-506,-34 206 1,77-331-6203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5.2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140 0 24575,'-2'26'0,"-1"-1"0,-2 1 0,-1-1 0,-1-1 0,-1 1 0,-13 27 0,-10 37 0,20-46 0,3 0 0,2 1 0,-2 82 0,4-43 0,-6-22 0,7-49 0,1 0 0,0 0 0,1 1 0,0-1 0,1 0 0,1 13 0,-1-21 0,1 0 0,0-1 0,1 1 0,-1-1 0,0 1 0,1-1 0,0 0 0,0 1 0,0-1 0,0 0 0,0 0 0,1 0 0,-1-1 0,1 1 0,0-1 0,0 1 0,0-1 0,0 0 0,0 0 0,0 0 0,1 0 0,-1-1 0,1 0 0,4 2 0,111 33-1365,-101-33-5461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6.1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200 1 24575,'0'7'0,"-7"8"0,-8 9 0,-3 14 0,-4 6 0,-4 3 0,1 7 0,5 0 0,0-2 0,2-3 0,5-4 0,5-2 0,3-2 0,3-1 0,2-8-8191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6.57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185 1 24575,'-7'6'0,"-8"10"0,-9 15 0,0 15 0,-3 6 0,4 2 0,5 4 0,-1 0 0,3-5 0,5-10-8191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7.3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0 221 24575,'14'-15'0,"-1"-1"0,-1 0 0,20-35 0,-22 35 0,0 0 0,1 0 0,0 1 0,24-24 0,-33 37 0,0 0 0,0 0 0,0 0 0,1 1 0,-1-1 0,1 1 0,-1-1 0,1 1 0,-1 0 0,1 0 0,-1 0 0,1 1 0,0-1 0,3 0 0,-5 1 0,1 0 0,-1 0 0,1 0 0,-1 1 0,1-1 0,-1 1 0,0-1 0,1 1 0,-1-1 0,0 1 0,1-1 0,-1 1 0,0 0 0,0 0 0,0 0 0,1 0 0,-1 0 0,0 0 0,0 0 0,0 1 0,2 3 0,-1-1 0,1 1 0,-1 0 0,-1 0 0,1-1 0,-1 1 0,0 0 0,0 0 0,0 1 0,-1-1 0,1 0 0,-1 0 0,-1 0 0,0 7 0,-58 260 0,18-104 0,-36 149 0,64-240-1365,10-44-5461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29.1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2 359 24575,'0'-38'0,"-1"12"0,1 0 0,1 0 0,9-44 0,-9 63 0,1-1 0,1 1 0,-1 0 0,1-1 0,1 1 0,-1 0 0,1 1 0,1-1 0,-1 1 0,1 0 0,0 0 0,0 0 0,1 1 0,0-1 0,0 1 0,11-7 0,-1 3 0,-1 1 0,1 1 0,1 0 0,-1 1 0,27-6 0,-34 9 0,1 2 0,-1-1 0,1 1 0,0 1 0,0 0 0,-1 0 0,1 0 0,0 2 0,-1-1 0,1 1 0,13 5 0,-18-5 0,0 1 0,0 1 0,-1-1 0,1 1 0,-1-1 0,1 1 0,-1 1 0,-1-1 0,1 0 0,-1 1 0,1 0 0,-1 0 0,0 0 0,-1 0 0,0 0 0,4 11 0,-1 1 0,0 0 0,-1 0 0,-1 0 0,1 24 0,1 45 0,-12 140 0,6-217 0,0-1 0,-1 0 0,0 0 0,0 0 0,-1 0 0,0 0 0,-1 0 0,0-1 0,0 1 0,0-1 0,-1 0 0,0 0 0,0-1 0,-1 0 0,0 0 0,0 0 0,0 0 0,-10 5 0,-10 6 0,-1-2 0,0-1 0,-52 18 0,-29 14 0,71-23-1365,4-1-5461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7.8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424 1 24575,'-1'6'0,"0"1"0,0 0 0,-1 0 0,0-1 0,-1 1 0,1-1 0,-7 11 0,-1 5 0,-72 184 0,10 3 0,-66 313 0,114-393 0,-34 136 0,48-228-1365,2-5-5461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8.19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76 0 24575,'1'0'0,"-1"1"0,1-1 0,0 0 0,0 0 0,0 0 0,0 1 0,-1-1 0,1 0 0,0 1 0,-1-1 0,1 1 0,0-1 0,0 1 0,-1-1 0,1 1 0,-1 0 0,1-1 0,-1 1 0,1 0 0,-1-1 0,1 1 0,-1 0 0,1-1 0,-1 1 0,0 0 0,0 0 0,1 0 0,-1-1 0,0 1 0,0 0 0,0 0 0,0 0 0,0 0 0,0-1 0,0 1 0,0 0 0,0 1 0,-6 42 0,3-29 0,-5 152 0,7-111 0,-14 106 0,1-82 0,-20 95 0,27-144-1365,2-3-5461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8.8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380 0 24575,'-3'1'0,"0"0"0,0-1 0,0 1 0,0 1 0,0-1 0,0 0 0,0 1 0,0-1 0,1 1 0,-1 0 0,1 0 0,-1 0 0,1 0 0,0 0 0,-1 0 0,-1 4 0,-32 43 0,34-46 0,-46 78 0,4 1 0,3 3 0,5 1 0,2 2 0,5 0 0,-25 129 0,52-203-151,-1 0-1,2 1 0,0-1 0,1 1 1,0-1-1,1 1 0,1-1 1,5 21-1,-1-9-6674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39.31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155 0 24575,'0'7'0,"0"8"0,0 9 0,-7 7 0,-2 11 0,-6 12 0,0 4 0,-5 4 0,1 6 0,4 4 0,4-3 0,5-7 0,3-1 0,-5-3 0,-1-6 0,1-5 0,3-3 0,1-10-8191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0.3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257 1 24575,'-6'0'0,"-3"7"0,1 15 0,-6 17 0,-6 15 0,-7 13 0,-5 7 0,2 4 0,0 3 0,5-6 0,7-2 0,6-8 0,6-7 0,-4-8 0,1-5 0,8-10 0,5-12-8191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0.6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200 0 24575,'0'7'0,"0"8"0,-7 16 0,-8 15 0,-2 14 0,-5 2 0,-6 5 0,3 4 0,6 3 0,-2-4 0,3-1 0,6-6 0,3-6 0,4-7 0,3-11-8191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1.7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98 41 24575,'0'-7'0,"-7"-1"0,-8-1 0,-9 3 0,6 1 0,14 2 0,13 1 0,-1 2 0,-2 6 0,-9 3 0,-3 7 0,-8 0 0,-2 4 0,3-8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2.0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253 18 24575,'0'-1'0,"0"1"0,1-1 0,-1 1 0,0-1 0,0 1 0,0-1 0,0 1 0,0-1 0,0 1 0,0-1 0,0 1 0,0-1 0,0 1 0,0-1 0,0 1 0,0-1 0,0 1 0,0-1 0,-1 1 0,1-1 0,0 1 0,0 0 0,0-1 0,-1 1 0,1-1 0,0 1 0,-1-1 0,1 1 0,0 0 0,-1-1 0,1 1 0,-1 0 0,1 0 0,0-1 0,-1 1 0,1 0 0,-1 0 0,1-1 0,-1 1 0,1 0 0,-1 0 0,1 0 0,-1 0 0,1 0 0,-1 0 0,1 0 0,-1 0 0,1 0 0,-1 0 0,1 0 0,-1 0 0,1 0 0,-1 0 0,1 0 0,-1 1 0,1-1 0,-1 0 0,1 0 0,-1 1 0,1-1 0,0 0 0,-1 0 0,1 1 0,-1-1 0,1 0 0,0 1 0,-1-1 0,1 1 0,-27 29 0,7 9 0,1 1 0,2 1 0,-12 46 0,-28 136 0,36-136 0,-20 124 0,39-180-1365,4-7-5461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2.4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143 0 24575,'-3'45'0,"-2"0"0,-1 0 0,-23 77 0,2-7 0,-20 156 0,43-242 0,-1 3 0,1 1 0,2 0 0,4 62 0,-1-83-195,0 0 0,-1 1 0,0-1 0,-1 0 0,-1 1 0,-2 12 0,-3 0-6631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3.5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70 0 24575,'1'1'0,"1"-1"0,-1 1 0,0-1 0,0 0 0,0 1 0,0 0 0,-1-1 0,1 1 0,0 0 0,0-1 0,0 1 0,0 0 0,-1 0 0,1 0 0,0 0 0,-1 0 0,1-1 0,0 1 0,-1 0 0,1 1 0,-1-1 0,0 0 0,1 0 0,-1 0 0,0 0 0,0 0 0,0 0 0,0 0 0,0 0 0,0 1 0,0-1 0,0 0 0,0 0 0,-1 2 0,-5 50 0,5-45 0,-13 77 0,-1 4 0,-7 162 0,21-201-455,-3 0 0,-14 75 0,11-90-6371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01.9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166 107 24575,'6'-2'0,"0"0"0,-1-1 0,1 0 0,0 0 0,-1 0 0,0-1 0,0 0 0,0 0 0,0 0 0,-1 0 0,1-1 0,4-6 0,4-3 0,-10 11 0,1 0 0,-1 0 0,0 0 0,-1 0 0,1-1 0,0 1 0,3-8 0,-6 11 0,0 0 0,0-1 0,0 1 0,0 0 0,0 0 0,0-1 0,0 1 0,0 0 0,0 0 0,0-1 0,0 1 0,0 0 0,0 0 0,0-1 0,0 1 0,-1 0 0,1 0 0,0-1 0,0 1 0,0 0 0,0 0 0,0 0 0,-1-1 0,1 1 0,0 0 0,0 0 0,0 0 0,-1 0 0,1 0 0,0-1 0,0 1 0,-1 0 0,1 0 0,0 0 0,0 0 0,-1 0 0,1 0 0,0 0 0,0 0 0,-1 0 0,1 0 0,-28 2 0,9 4-124,-1 1 0,1 1 0,1 0 0,-1 1 0,1 2 0,1-1-1,0 2 1,1 0 0,0 1 0,-24 26 0,15-16-6702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3.92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196 1 24575,'0'6'0,"0"10"0,-7 7 0,-2 15 0,-6 6 0,0 10 0,-5 1 0,1-1 0,4 3 0,-2-1 0,2-4 0,3-3 0,-3-11 0,2-5 0,2-1 0,3 0 0,3-5-8191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4.6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237 16 24575,'0'0'0,"0"-1"0,0 1 0,1-1 0,-1 1 0,0-1 0,0 1 0,0-1 0,0 1 0,0-1 0,0 1 0,0-1 0,0 1 0,0-1 0,-1 1 0,1-1 0,0 1 0,0-1 0,0 1 0,0-1 0,-1 1 0,1-1 0,0 1 0,-1 0 0,1-1 0,0 1 0,-1-1 0,1 1 0,0 0 0,-1-1 0,1 1 0,-1 0 0,1 0 0,-1-1 0,1 1 0,0 0 0,-1 0 0,1 0 0,-1-1 0,1 1 0,-1 0 0,1 0 0,-1 0 0,1 0 0,-1 0 0,0 0 0,1 0 0,-1 0 0,1 0 0,-1 0 0,1 0 0,-1 1 0,1-1 0,-1 0 0,1 0 0,0 0 0,-1 1 0,1-1 0,-1 0 0,1 0 0,-1 1 0,1 0 0,-28 24 0,1 19-105,2 2 0,1 1 0,3 0 0,2 2 0,2 0 0,2 1 0,2 0 0,3 2 0,1-1 0,3 1 0,3 0 0,2 52 0,2-71-6721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5.0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121 0 24575,'-2'34'0,"-2"-1"0,-2-1 0,0 1 0,-3-1 0,-22 59 0,16-53 0,3 1 0,1 1 0,-8 52 0,13-3-68,7 102 0,1-109-1161,-2-49-5597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5.7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221 1 24575,'-1'4'0,"0"1"0,0-1 0,0 1 0,0-1 0,-1 0 0,0 1 0,0-1 0,0 0 0,-3 4 0,-7 16 0,-19 58 0,4 1 0,3 2 0,-21 152 0,5 31 0,25-207-1365,6-37-5461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6.0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104 1 24575,'0'7'0,"0"8"0,-6 16 0,-3 15 0,1 13 0,-5 4 0,-1 4 0,2-3 0,-3-5 0,1-7 0,3-5 0,9-3 0,6-10-8191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6.7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71 14 24575,'0'0'0,"-1"0"0,1-1 0,0 1 0,0 0 0,0-1 0,0 1 0,0-1 0,0 1 0,0 0 0,0-1 0,0 1 0,0-1 0,0 1 0,0 0 0,0-1 0,0 1 0,0-1 0,0 1 0,0-1 0,0 1 0,0 0 0,1-1 0,-1 1 0,0 0 0,0-1 0,0 1 0,1 0 0,-1-1 0,0 1 0,0 0 0,1-1 0,-1 1 0,0 0 0,1 0 0,-1-1 0,0 1 0,1 0 0,-1 0 0,1 0 0,-1 0 0,0-1 0,1 1 0,-1 0 0,1 0 0,-1 0 0,0 0 0,1 0 0,-1 0 0,1 0 0,-1 0 0,0 0 0,1 0 0,-1 0 0,1 0 0,-1 1 0,0-1 0,1 0 0,-1 0 0,1 0 0,-1 1 0,2 0 0,-1 0 0,0 0 0,0 0 0,0 0 0,1 0 0,-1 1 0,-1-1 0,1 0 0,0 1 0,0-1 0,0 0 0,-1 1 0,1-1 0,-1 1 0,1-1 0,0 4 0,-2 22 0,0-1 0,-1 1 0,-2-1 0,-14 52 0,13-59 0,-7 35 0,2 0 0,2 1 0,-1 79 0,8-105-209,-2 0 0,-12 51-1,12-64-527,-4 17-6089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7.1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183 1 24575,'1'40'0,"-2"0"0,-1 1 0,-2-1 0,-2 0 0,-13 46 0,-1-21 0,-19 56 0,-26 150 0,47-194-1365,9-44-5461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9:47.8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120 0 24575,'0'7'0,"-7"15"0,-2 10 0,-6 14 0,0 5 0,-5 1 0,2-2 0,3-2 0,4-4 0,5-2 0,2-2 0,10-7 0,3-3 0,0-7-8191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17T12:08:33.3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1021 34 24575,'-2'15'0,"-1"0"0,0-1 0,-1 1 0,0-1 0,-2 0 0,1 0 0,-2 0 0,0-1 0,-11 16 0,-2 8 0,-3 11 0,2 2 0,-23 80 0,-16 111 0,42-160 0,-17 61 0,-5-2 0,-7-2 0,-126 258 0,162-373 0,-2-1 0,-1 0 0,-1-1 0,0-1 0,-1-1 0,-2 0 0,-24 22 0,35-36 0,1 0 0,-1-1 0,1 1 0,-1-1 0,-1-1 0,1 1 0,0-1 0,-1 0 0,0-1 0,1 0 0,-1 0 0,0-1 0,0 0 0,0 0 0,0-1 0,0 0 0,0 0 0,0-1 0,0 0 0,0 0 0,0-1 0,0 0 0,1-1 0,-1 0 0,1 0 0,-15-8 0,14 7 0,0-1 0,1 0 0,-1 0 0,1-1 0,0 0 0,0 0 0,1 0 0,0-1 0,0 0 0,0-1 0,1 1 0,0-1 0,-6-13 0,9 14 0,0 0 0,0 0 0,1-1 0,-1 1 0,2 0 0,-1 0 0,1-1 0,0 1 0,0 0 0,1-1 0,0 1 0,1 0 0,-1 0 0,1 0 0,1 0 0,-1 0 0,6-9 0,3-4 0,0 2 0,2-1 0,0 2 0,1-1 0,0 2 0,18-16 0,10-5 0,55-38 0,-70 55 0,1 3 0,1 0 0,0 2 0,2 1 0,-1 1 0,2 2 0,33-8 0,-55 17 0,0 1 0,0 0 0,0 0 0,0 2 0,0-1 0,0 1 0,0 0 0,-1 1 0,1 0 0,0 1 0,17 7 0,-13-3 0,0 0 0,-1 1 0,0 0 0,-1 1 0,1 1 0,-2 0 0,13 13 0,-3 2 0,-1 0 0,-1 1 0,-1 2 0,-1 0 0,-1 0 0,19 52 0,-5 24 0,-23-73 0,23 61 0,-26-83 0,0 0 0,1 0 0,0 0 0,1-1 0,0 0 0,0 0 0,0 0 0,1-1 0,1 1 0,12 8 0,-17-13 0,1-1 0,-1 0 0,1 0 0,0 0 0,-1-1 0,1 1 0,0-1 0,0 0 0,0 0 0,0 0 0,1 0 0,-1-1 0,0 0 0,0 1 0,0-2 0,7 0 0,-4 0 0,0-1 0,0 0 0,-1-1 0,1 0 0,0 0 0,-1 0 0,0-1 0,11-7 0,2-5 0,-1-1 0,-1-1 0,0 0 0,21-31 0,33-45 0,-26 37 0,-3-2 0,47-87 0,-47 59 0,-3-2 0,50-176 0,-74 204 0,-3-1 0,-2 0 0,-3 0 0,-3-1 0,-6-95 0,1 142 0,-1-1 0,-1 1 0,0-1 0,-2 1 0,1 0 0,-2 0 0,0 1 0,-1-1 0,-1 1 0,0 1 0,-20-27 0,14 25 0,-1 0 0,-1 1 0,0 0 0,-1 2 0,-1 0 0,0 0 0,0 2 0,-35-16 0,4 8 0,0 2 0,-1 1 0,-1 4 0,0 1 0,-1 2 0,1 3 0,-1 2 0,-87 5 0,91 1 0,-1 3 0,1 2 0,0 2 0,0 2 0,1 2 0,0 2 0,2 2 0,0 2 0,1 2 0,0 2 0,2 1 0,1 3 0,-72 61 0,75-53 0,2 1 0,1 2 0,-51 74 0,74-94 0,0 1 0,2 0 0,0 1 0,1 0 0,1 0 0,1 1 0,1 0 0,1 0 0,1 1 0,0-1 0,0 33 0,4-46 0,0 0 0,1 0 0,0 0 0,0 0 0,1 0 0,0 0 0,0-1 0,1 1 0,0 0 0,0-1 0,1 0 0,0 0 0,0 0 0,1 0 0,0-1 0,7 9 0,-5-9 0,0 0 0,1-1 0,-1 0 0,1 0 0,0 0 0,0-1 0,1-1 0,-1 1 0,1-1 0,0-1 0,-1 1 0,1-2 0,0 1 0,12 0 0,6-2 0,0 0 0,0-2 0,0-1 0,0-1 0,0-2 0,-1 0 0,0-2 0,0 0 0,-1-2 0,39-21 0,-17 4 0,-2-1 0,-1-3 0,-1-1 0,52-51 0,24-17-1365,-86 76-5461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E4B072-DAD6-47C2-B56B-49316ED61800}" type="datetimeFigureOut">
              <a:rPr lang="ru-RU" smtClean="0"/>
              <a:pPr/>
              <a:t>18.04.2022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DF16D7-D8B5-4AEB-A606-A0D18F31001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80.png"/><Relationship Id="rId21" Type="http://schemas.openxmlformats.org/officeDocument/2006/relationships/image" Target="../media/image32.png"/><Relationship Id="rId42" Type="http://schemas.openxmlformats.org/officeDocument/2006/relationships/customXml" Target="../ink/ink19.xml"/><Relationship Id="rId63" Type="http://schemas.openxmlformats.org/officeDocument/2006/relationships/image" Target="../media/image53.png"/><Relationship Id="rId84" Type="http://schemas.openxmlformats.org/officeDocument/2006/relationships/customXml" Target="../ink/ink40.xml"/><Relationship Id="rId138" Type="http://schemas.openxmlformats.org/officeDocument/2006/relationships/customXml" Target="../ink/ink67.xml"/><Relationship Id="rId159" Type="http://schemas.openxmlformats.org/officeDocument/2006/relationships/image" Target="../media/image101.png"/><Relationship Id="rId170" Type="http://schemas.openxmlformats.org/officeDocument/2006/relationships/customXml" Target="../ink/ink83.xml"/><Relationship Id="rId107" Type="http://schemas.openxmlformats.org/officeDocument/2006/relationships/image" Target="../media/image75.png"/><Relationship Id="rId11" Type="http://schemas.openxmlformats.org/officeDocument/2006/relationships/image" Target="../media/image27.png"/><Relationship Id="rId32" Type="http://schemas.openxmlformats.org/officeDocument/2006/relationships/customXml" Target="../ink/ink14.xml"/><Relationship Id="rId53" Type="http://schemas.openxmlformats.org/officeDocument/2006/relationships/image" Target="../media/image48.png"/><Relationship Id="rId74" Type="http://schemas.openxmlformats.org/officeDocument/2006/relationships/customXml" Target="../ink/ink35.xml"/><Relationship Id="rId128" Type="http://schemas.openxmlformats.org/officeDocument/2006/relationships/customXml" Target="../ink/ink62.xml"/><Relationship Id="rId149" Type="http://schemas.openxmlformats.org/officeDocument/2006/relationships/image" Target="../media/image96.png"/><Relationship Id="rId5" Type="http://schemas.openxmlformats.org/officeDocument/2006/relationships/image" Target="../media/image22.png"/><Relationship Id="rId95" Type="http://schemas.openxmlformats.org/officeDocument/2006/relationships/image" Target="../media/image69.png"/><Relationship Id="rId160" Type="http://schemas.openxmlformats.org/officeDocument/2006/relationships/customXml" Target="../ink/ink78.xml"/><Relationship Id="rId22" Type="http://schemas.openxmlformats.org/officeDocument/2006/relationships/customXml" Target="../ink/ink9.xml"/><Relationship Id="rId43" Type="http://schemas.openxmlformats.org/officeDocument/2006/relationships/image" Target="../media/image43.png"/><Relationship Id="rId64" Type="http://schemas.openxmlformats.org/officeDocument/2006/relationships/customXml" Target="../ink/ink30.xml"/><Relationship Id="rId118" Type="http://schemas.openxmlformats.org/officeDocument/2006/relationships/customXml" Target="../ink/ink57.xml"/><Relationship Id="rId139" Type="http://schemas.openxmlformats.org/officeDocument/2006/relationships/image" Target="../media/image91.png"/><Relationship Id="rId85" Type="http://schemas.openxmlformats.org/officeDocument/2006/relationships/image" Target="../media/image64.png"/><Relationship Id="rId150" Type="http://schemas.openxmlformats.org/officeDocument/2006/relationships/customXml" Target="../ink/ink73.xml"/><Relationship Id="rId171" Type="http://schemas.openxmlformats.org/officeDocument/2006/relationships/image" Target="../media/image107.png"/><Relationship Id="rId12" Type="http://schemas.openxmlformats.org/officeDocument/2006/relationships/customXml" Target="../ink/ink4.xml"/><Relationship Id="rId33" Type="http://schemas.openxmlformats.org/officeDocument/2006/relationships/image" Target="../media/image38.png"/><Relationship Id="rId108" Type="http://schemas.openxmlformats.org/officeDocument/2006/relationships/customXml" Target="../ink/ink52.xml"/><Relationship Id="rId129" Type="http://schemas.openxmlformats.org/officeDocument/2006/relationships/image" Target="../media/image86.png"/><Relationship Id="rId54" Type="http://schemas.openxmlformats.org/officeDocument/2006/relationships/customXml" Target="../ink/ink25.xml"/><Relationship Id="rId75" Type="http://schemas.openxmlformats.org/officeDocument/2006/relationships/image" Target="../media/image59.png"/><Relationship Id="rId96" Type="http://schemas.openxmlformats.org/officeDocument/2006/relationships/customXml" Target="../ink/ink46.xml"/><Relationship Id="rId140" Type="http://schemas.openxmlformats.org/officeDocument/2006/relationships/customXml" Target="../ink/ink68.xml"/><Relationship Id="rId161" Type="http://schemas.openxmlformats.org/officeDocument/2006/relationships/image" Target="../media/image102.png"/><Relationship Id="rId6" Type="http://schemas.openxmlformats.org/officeDocument/2006/relationships/customXml" Target="../ink/ink1.xml"/><Relationship Id="rId23" Type="http://schemas.openxmlformats.org/officeDocument/2006/relationships/image" Target="../media/image33.png"/><Relationship Id="rId28" Type="http://schemas.openxmlformats.org/officeDocument/2006/relationships/customXml" Target="../ink/ink12.xml"/><Relationship Id="rId49" Type="http://schemas.openxmlformats.org/officeDocument/2006/relationships/image" Target="../media/image46.png"/><Relationship Id="rId114" Type="http://schemas.openxmlformats.org/officeDocument/2006/relationships/customXml" Target="../ink/ink55.xml"/><Relationship Id="rId119" Type="http://schemas.openxmlformats.org/officeDocument/2006/relationships/image" Target="../media/image81.png"/><Relationship Id="rId44" Type="http://schemas.openxmlformats.org/officeDocument/2006/relationships/customXml" Target="../ink/ink20.xml"/><Relationship Id="rId60" Type="http://schemas.openxmlformats.org/officeDocument/2006/relationships/customXml" Target="../ink/ink28.xml"/><Relationship Id="rId65" Type="http://schemas.openxmlformats.org/officeDocument/2006/relationships/image" Target="../media/image54.png"/><Relationship Id="rId81" Type="http://schemas.openxmlformats.org/officeDocument/2006/relationships/image" Target="../media/image62.png"/><Relationship Id="rId86" Type="http://schemas.openxmlformats.org/officeDocument/2006/relationships/customXml" Target="../ink/ink41.xml"/><Relationship Id="rId130" Type="http://schemas.openxmlformats.org/officeDocument/2006/relationships/customXml" Target="../ink/ink63.xml"/><Relationship Id="rId135" Type="http://schemas.openxmlformats.org/officeDocument/2006/relationships/image" Target="../media/image89.png"/><Relationship Id="rId151" Type="http://schemas.openxmlformats.org/officeDocument/2006/relationships/image" Target="../media/image97.png"/><Relationship Id="rId156" Type="http://schemas.openxmlformats.org/officeDocument/2006/relationships/customXml" Target="../ink/ink76.xml"/><Relationship Id="rId177" Type="http://schemas.openxmlformats.org/officeDocument/2006/relationships/image" Target="../media/image110.png"/><Relationship Id="rId172" Type="http://schemas.openxmlformats.org/officeDocument/2006/relationships/customXml" Target="../ink/ink84.xml"/><Relationship Id="rId13" Type="http://schemas.openxmlformats.org/officeDocument/2006/relationships/image" Target="../media/image28.png"/><Relationship Id="rId18" Type="http://schemas.openxmlformats.org/officeDocument/2006/relationships/customXml" Target="../ink/ink7.xml"/><Relationship Id="rId39" Type="http://schemas.openxmlformats.org/officeDocument/2006/relationships/image" Target="../media/image41.png"/><Relationship Id="rId109" Type="http://schemas.openxmlformats.org/officeDocument/2006/relationships/image" Target="../media/image76.png"/><Relationship Id="rId34" Type="http://schemas.openxmlformats.org/officeDocument/2006/relationships/customXml" Target="../ink/ink15.xml"/><Relationship Id="rId50" Type="http://schemas.openxmlformats.org/officeDocument/2006/relationships/customXml" Target="../ink/ink23.xml"/><Relationship Id="rId55" Type="http://schemas.openxmlformats.org/officeDocument/2006/relationships/image" Target="../media/image49.png"/><Relationship Id="rId76" Type="http://schemas.openxmlformats.org/officeDocument/2006/relationships/customXml" Target="../ink/ink36.xml"/><Relationship Id="rId97" Type="http://schemas.openxmlformats.org/officeDocument/2006/relationships/image" Target="../media/image70.png"/><Relationship Id="rId104" Type="http://schemas.openxmlformats.org/officeDocument/2006/relationships/customXml" Target="../ink/ink50.xml"/><Relationship Id="rId120" Type="http://schemas.openxmlformats.org/officeDocument/2006/relationships/customXml" Target="../ink/ink58.xml"/><Relationship Id="rId125" Type="http://schemas.openxmlformats.org/officeDocument/2006/relationships/image" Target="../media/image84.png"/><Relationship Id="rId141" Type="http://schemas.openxmlformats.org/officeDocument/2006/relationships/image" Target="../media/image92.png"/><Relationship Id="rId146" Type="http://schemas.openxmlformats.org/officeDocument/2006/relationships/customXml" Target="../ink/ink71.xml"/><Relationship Id="rId167" Type="http://schemas.openxmlformats.org/officeDocument/2006/relationships/image" Target="../media/image105.png"/><Relationship Id="rId7" Type="http://schemas.openxmlformats.org/officeDocument/2006/relationships/image" Target="../media/image25.png"/><Relationship Id="rId71" Type="http://schemas.openxmlformats.org/officeDocument/2006/relationships/image" Target="../media/image57.png"/><Relationship Id="rId92" Type="http://schemas.openxmlformats.org/officeDocument/2006/relationships/customXml" Target="../ink/ink44.xml"/><Relationship Id="rId162" Type="http://schemas.openxmlformats.org/officeDocument/2006/relationships/customXml" Target="../ink/ink79.xml"/><Relationship Id="rId2" Type="http://schemas.openxmlformats.org/officeDocument/2006/relationships/image" Target="../media/image19.png"/><Relationship Id="rId29" Type="http://schemas.openxmlformats.org/officeDocument/2006/relationships/image" Target="../media/image36.png"/><Relationship Id="rId24" Type="http://schemas.openxmlformats.org/officeDocument/2006/relationships/customXml" Target="../ink/ink10.xml"/><Relationship Id="rId40" Type="http://schemas.openxmlformats.org/officeDocument/2006/relationships/customXml" Target="../ink/ink18.xml"/><Relationship Id="rId45" Type="http://schemas.openxmlformats.org/officeDocument/2006/relationships/image" Target="../media/image44.png"/><Relationship Id="rId66" Type="http://schemas.openxmlformats.org/officeDocument/2006/relationships/customXml" Target="../ink/ink31.xml"/><Relationship Id="rId87" Type="http://schemas.openxmlformats.org/officeDocument/2006/relationships/image" Target="../media/image65.png"/><Relationship Id="rId110" Type="http://schemas.openxmlformats.org/officeDocument/2006/relationships/customXml" Target="../ink/ink53.xml"/><Relationship Id="rId115" Type="http://schemas.openxmlformats.org/officeDocument/2006/relationships/image" Target="../media/image79.png"/><Relationship Id="rId131" Type="http://schemas.openxmlformats.org/officeDocument/2006/relationships/image" Target="../media/image87.png"/><Relationship Id="rId136" Type="http://schemas.openxmlformats.org/officeDocument/2006/relationships/customXml" Target="../ink/ink66.xml"/><Relationship Id="rId157" Type="http://schemas.openxmlformats.org/officeDocument/2006/relationships/image" Target="../media/image100.png"/><Relationship Id="rId178" Type="http://schemas.openxmlformats.org/officeDocument/2006/relationships/customXml" Target="../ink/ink87.xml"/><Relationship Id="rId61" Type="http://schemas.openxmlformats.org/officeDocument/2006/relationships/image" Target="../media/image52.png"/><Relationship Id="rId82" Type="http://schemas.openxmlformats.org/officeDocument/2006/relationships/customXml" Target="../ink/ink39.xml"/><Relationship Id="rId152" Type="http://schemas.openxmlformats.org/officeDocument/2006/relationships/customXml" Target="../ink/ink74.xml"/><Relationship Id="rId173" Type="http://schemas.openxmlformats.org/officeDocument/2006/relationships/image" Target="../media/image108.png"/><Relationship Id="rId19" Type="http://schemas.openxmlformats.org/officeDocument/2006/relationships/image" Target="../media/image31.png"/><Relationship Id="rId14" Type="http://schemas.openxmlformats.org/officeDocument/2006/relationships/customXml" Target="../ink/ink5.xml"/><Relationship Id="rId30" Type="http://schemas.openxmlformats.org/officeDocument/2006/relationships/customXml" Target="../ink/ink13.xml"/><Relationship Id="rId35" Type="http://schemas.openxmlformats.org/officeDocument/2006/relationships/image" Target="../media/image39.png"/><Relationship Id="rId56" Type="http://schemas.openxmlformats.org/officeDocument/2006/relationships/customXml" Target="../ink/ink26.xml"/><Relationship Id="rId77" Type="http://schemas.openxmlformats.org/officeDocument/2006/relationships/image" Target="../media/image60.png"/><Relationship Id="rId100" Type="http://schemas.openxmlformats.org/officeDocument/2006/relationships/customXml" Target="../ink/ink48.xml"/><Relationship Id="rId105" Type="http://schemas.openxmlformats.org/officeDocument/2006/relationships/image" Target="../media/image74.png"/><Relationship Id="rId126" Type="http://schemas.openxmlformats.org/officeDocument/2006/relationships/customXml" Target="../ink/ink61.xml"/><Relationship Id="rId147" Type="http://schemas.openxmlformats.org/officeDocument/2006/relationships/image" Target="../media/image95.png"/><Relationship Id="rId168" Type="http://schemas.openxmlformats.org/officeDocument/2006/relationships/customXml" Target="../ink/ink82.xml"/><Relationship Id="rId8" Type="http://schemas.openxmlformats.org/officeDocument/2006/relationships/customXml" Target="../ink/ink2.xml"/><Relationship Id="rId51" Type="http://schemas.openxmlformats.org/officeDocument/2006/relationships/image" Target="../media/image47.png"/><Relationship Id="rId72" Type="http://schemas.openxmlformats.org/officeDocument/2006/relationships/customXml" Target="../ink/ink34.xml"/><Relationship Id="rId93" Type="http://schemas.openxmlformats.org/officeDocument/2006/relationships/image" Target="../media/image68.png"/><Relationship Id="rId98" Type="http://schemas.openxmlformats.org/officeDocument/2006/relationships/customXml" Target="../ink/ink47.xml"/><Relationship Id="rId121" Type="http://schemas.openxmlformats.org/officeDocument/2006/relationships/image" Target="../media/image82.png"/><Relationship Id="rId142" Type="http://schemas.openxmlformats.org/officeDocument/2006/relationships/customXml" Target="../ink/ink69.xml"/><Relationship Id="rId163" Type="http://schemas.openxmlformats.org/officeDocument/2006/relationships/image" Target="../media/image103.png"/><Relationship Id="rId3" Type="http://schemas.openxmlformats.org/officeDocument/2006/relationships/image" Target="../media/image20.png"/><Relationship Id="rId25" Type="http://schemas.openxmlformats.org/officeDocument/2006/relationships/image" Target="../media/image34.png"/><Relationship Id="rId46" Type="http://schemas.openxmlformats.org/officeDocument/2006/relationships/customXml" Target="../ink/ink21.xml"/><Relationship Id="rId67" Type="http://schemas.openxmlformats.org/officeDocument/2006/relationships/image" Target="../media/image55.png"/><Relationship Id="rId116" Type="http://schemas.openxmlformats.org/officeDocument/2006/relationships/customXml" Target="../ink/ink56.xml"/><Relationship Id="rId137" Type="http://schemas.openxmlformats.org/officeDocument/2006/relationships/image" Target="../media/image90.png"/><Relationship Id="rId158" Type="http://schemas.openxmlformats.org/officeDocument/2006/relationships/customXml" Target="../ink/ink77.xml"/><Relationship Id="rId20" Type="http://schemas.openxmlformats.org/officeDocument/2006/relationships/customXml" Target="../ink/ink8.xml"/><Relationship Id="rId41" Type="http://schemas.openxmlformats.org/officeDocument/2006/relationships/image" Target="../media/image42.png"/><Relationship Id="rId62" Type="http://schemas.openxmlformats.org/officeDocument/2006/relationships/customXml" Target="../ink/ink29.xml"/><Relationship Id="rId83" Type="http://schemas.openxmlformats.org/officeDocument/2006/relationships/image" Target="../media/image63.png"/><Relationship Id="rId88" Type="http://schemas.openxmlformats.org/officeDocument/2006/relationships/customXml" Target="../ink/ink42.xml"/><Relationship Id="rId111" Type="http://schemas.openxmlformats.org/officeDocument/2006/relationships/image" Target="../media/image77.png"/><Relationship Id="rId132" Type="http://schemas.openxmlformats.org/officeDocument/2006/relationships/customXml" Target="../ink/ink64.xml"/><Relationship Id="rId153" Type="http://schemas.openxmlformats.org/officeDocument/2006/relationships/image" Target="../media/image98.png"/><Relationship Id="rId174" Type="http://schemas.openxmlformats.org/officeDocument/2006/relationships/customXml" Target="../ink/ink85.xml"/><Relationship Id="rId179" Type="http://schemas.openxmlformats.org/officeDocument/2006/relationships/image" Target="../media/image111.png"/><Relationship Id="rId15" Type="http://schemas.openxmlformats.org/officeDocument/2006/relationships/image" Target="../media/image29.png"/><Relationship Id="rId36" Type="http://schemas.openxmlformats.org/officeDocument/2006/relationships/customXml" Target="../ink/ink16.xml"/><Relationship Id="rId57" Type="http://schemas.openxmlformats.org/officeDocument/2006/relationships/image" Target="../media/image50.png"/><Relationship Id="rId106" Type="http://schemas.openxmlformats.org/officeDocument/2006/relationships/customXml" Target="../ink/ink51.xml"/><Relationship Id="rId127" Type="http://schemas.openxmlformats.org/officeDocument/2006/relationships/image" Target="../media/image85.png"/><Relationship Id="rId10" Type="http://schemas.openxmlformats.org/officeDocument/2006/relationships/customXml" Target="../ink/ink3.xml"/><Relationship Id="rId31" Type="http://schemas.openxmlformats.org/officeDocument/2006/relationships/image" Target="../media/image37.png"/><Relationship Id="rId52" Type="http://schemas.openxmlformats.org/officeDocument/2006/relationships/customXml" Target="../ink/ink24.xml"/><Relationship Id="rId73" Type="http://schemas.openxmlformats.org/officeDocument/2006/relationships/image" Target="../media/image58.png"/><Relationship Id="rId78" Type="http://schemas.openxmlformats.org/officeDocument/2006/relationships/customXml" Target="../ink/ink37.xml"/><Relationship Id="rId94" Type="http://schemas.openxmlformats.org/officeDocument/2006/relationships/customXml" Target="../ink/ink45.xml"/><Relationship Id="rId99" Type="http://schemas.openxmlformats.org/officeDocument/2006/relationships/image" Target="../media/image71.png"/><Relationship Id="rId101" Type="http://schemas.openxmlformats.org/officeDocument/2006/relationships/image" Target="../media/image72.png"/><Relationship Id="rId122" Type="http://schemas.openxmlformats.org/officeDocument/2006/relationships/customXml" Target="../ink/ink59.xml"/><Relationship Id="rId143" Type="http://schemas.openxmlformats.org/officeDocument/2006/relationships/image" Target="../media/image93.png"/><Relationship Id="rId148" Type="http://schemas.openxmlformats.org/officeDocument/2006/relationships/customXml" Target="../ink/ink72.xml"/><Relationship Id="rId164" Type="http://schemas.openxmlformats.org/officeDocument/2006/relationships/customXml" Target="../ink/ink80.xml"/><Relationship Id="rId169" Type="http://schemas.openxmlformats.org/officeDocument/2006/relationships/image" Target="../media/image106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26" Type="http://schemas.openxmlformats.org/officeDocument/2006/relationships/customXml" Target="../ink/ink11.xml"/><Relationship Id="rId47" Type="http://schemas.openxmlformats.org/officeDocument/2006/relationships/image" Target="../media/image45.png"/><Relationship Id="rId68" Type="http://schemas.openxmlformats.org/officeDocument/2006/relationships/customXml" Target="../ink/ink32.xml"/><Relationship Id="rId89" Type="http://schemas.openxmlformats.org/officeDocument/2006/relationships/image" Target="../media/image66.png"/><Relationship Id="rId112" Type="http://schemas.openxmlformats.org/officeDocument/2006/relationships/customXml" Target="../ink/ink54.xml"/><Relationship Id="rId133" Type="http://schemas.openxmlformats.org/officeDocument/2006/relationships/image" Target="../media/image88.png"/><Relationship Id="rId154" Type="http://schemas.openxmlformats.org/officeDocument/2006/relationships/customXml" Target="../ink/ink75.xml"/><Relationship Id="rId175" Type="http://schemas.openxmlformats.org/officeDocument/2006/relationships/image" Target="../media/image109.png"/><Relationship Id="rId16" Type="http://schemas.openxmlformats.org/officeDocument/2006/relationships/customXml" Target="../ink/ink6.xml"/><Relationship Id="rId37" Type="http://schemas.openxmlformats.org/officeDocument/2006/relationships/image" Target="../media/image40.png"/><Relationship Id="rId58" Type="http://schemas.openxmlformats.org/officeDocument/2006/relationships/customXml" Target="../ink/ink27.xml"/><Relationship Id="rId79" Type="http://schemas.openxmlformats.org/officeDocument/2006/relationships/image" Target="../media/image61.png"/><Relationship Id="rId102" Type="http://schemas.openxmlformats.org/officeDocument/2006/relationships/customXml" Target="../ink/ink49.xml"/><Relationship Id="rId123" Type="http://schemas.openxmlformats.org/officeDocument/2006/relationships/image" Target="../media/image83.png"/><Relationship Id="rId144" Type="http://schemas.openxmlformats.org/officeDocument/2006/relationships/customXml" Target="../ink/ink70.xml"/><Relationship Id="rId90" Type="http://schemas.openxmlformats.org/officeDocument/2006/relationships/customXml" Target="../ink/ink43.xml"/><Relationship Id="rId165" Type="http://schemas.openxmlformats.org/officeDocument/2006/relationships/image" Target="../media/image104.png"/><Relationship Id="rId27" Type="http://schemas.openxmlformats.org/officeDocument/2006/relationships/image" Target="../media/image35.png"/><Relationship Id="rId48" Type="http://schemas.openxmlformats.org/officeDocument/2006/relationships/customXml" Target="../ink/ink22.xml"/><Relationship Id="rId69" Type="http://schemas.openxmlformats.org/officeDocument/2006/relationships/image" Target="../media/image56.png"/><Relationship Id="rId113" Type="http://schemas.openxmlformats.org/officeDocument/2006/relationships/image" Target="../media/image78.png"/><Relationship Id="rId134" Type="http://schemas.openxmlformats.org/officeDocument/2006/relationships/customXml" Target="../ink/ink65.xml"/><Relationship Id="rId80" Type="http://schemas.openxmlformats.org/officeDocument/2006/relationships/customXml" Target="../ink/ink38.xml"/><Relationship Id="rId155" Type="http://schemas.openxmlformats.org/officeDocument/2006/relationships/image" Target="../media/image99.png"/><Relationship Id="rId176" Type="http://schemas.openxmlformats.org/officeDocument/2006/relationships/customXml" Target="../ink/ink86.xml"/><Relationship Id="rId17" Type="http://schemas.openxmlformats.org/officeDocument/2006/relationships/image" Target="../media/image30.png"/><Relationship Id="rId38" Type="http://schemas.openxmlformats.org/officeDocument/2006/relationships/customXml" Target="../ink/ink17.xml"/><Relationship Id="rId59" Type="http://schemas.openxmlformats.org/officeDocument/2006/relationships/image" Target="../media/image51.png"/><Relationship Id="rId103" Type="http://schemas.openxmlformats.org/officeDocument/2006/relationships/image" Target="../media/image73.png"/><Relationship Id="rId124" Type="http://schemas.openxmlformats.org/officeDocument/2006/relationships/customXml" Target="../ink/ink60.xml"/><Relationship Id="rId70" Type="http://schemas.openxmlformats.org/officeDocument/2006/relationships/customXml" Target="../ink/ink33.xml"/><Relationship Id="rId91" Type="http://schemas.openxmlformats.org/officeDocument/2006/relationships/image" Target="../media/image67.png"/><Relationship Id="rId145" Type="http://schemas.openxmlformats.org/officeDocument/2006/relationships/image" Target="../media/image94.png"/><Relationship Id="rId166" Type="http://schemas.openxmlformats.org/officeDocument/2006/relationships/customXml" Target="../ink/ink8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png"/><Relationship Id="rId4" Type="http://schemas.openxmlformats.org/officeDocument/2006/relationships/image" Target="../media/image3.wmf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2425" y="1634342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uk-UA" dirty="0"/>
              <a:t>Лінійне рівняння з двома змінними та його графік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23528" y="332656"/>
            <a:ext cx="8424936" cy="1656184"/>
          </a:xfrm>
          <a:prstGeom prst="rect">
            <a:avLst/>
          </a:prstGeom>
          <a:gradFill flip="none" rotWithShape="1">
            <a:gsLst>
              <a:gs pos="0">
                <a:srgbClr val="873962">
                  <a:shade val="30000"/>
                  <a:satMod val="115000"/>
                </a:srgbClr>
              </a:gs>
              <a:gs pos="50000">
                <a:srgbClr val="873962">
                  <a:shade val="67500"/>
                  <a:satMod val="115000"/>
                </a:srgbClr>
              </a:gs>
              <a:gs pos="100000">
                <a:srgbClr val="873962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0544" indent="-540544"/>
            <a:r>
              <a:rPr lang="ru-RU" sz="2400" i="1" dirty="0"/>
              <a:t>Не </a:t>
            </a:r>
            <a:r>
              <a:rPr lang="ru-RU" sz="2400" i="1" dirty="0" err="1"/>
              <a:t>виконуючи</a:t>
            </a:r>
            <a:r>
              <a:rPr lang="ru-RU" sz="2400" i="1" dirty="0"/>
              <a:t> </a:t>
            </a:r>
            <a:r>
              <a:rPr lang="ru-RU" sz="2400" i="1" dirty="0" err="1"/>
              <a:t>побудови</a:t>
            </a:r>
            <a:r>
              <a:rPr lang="ru-RU" sz="2400" i="1" dirty="0"/>
              <a:t>, </a:t>
            </a:r>
            <a:r>
              <a:rPr lang="ru-RU" sz="2400" i="1" dirty="0" err="1"/>
              <a:t>знайдіть</a:t>
            </a:r>
            <a:r>
              <a:rPr lang="ru-RU" sz="2400" i="1" dirty="0"/>
              <a:t> </a:t>
            </a:r>
            <a:r>
              <a:rPr lang="ru-RU" sz="2400" i="1" dirty="0" err="1"/>
              <a:t>координати</a:t>
            </a:r>
            <a:r>
              <a:rPr lang="ru-RU" sz="2400" i="1" dirty="0"/>
              <a:t> </a:t>
            </a:r>
            <a:r>
              <a:rPr lang="ru-RU" sz="2400" i="1" dirty="0" err="1"/>
              <a:t>точок</a:t>
            </a:r>
            <a:r>
              <a:rPr lang="ru-RU" sz="2400" i="1" dirty="0"/>
              <a:t> </a:t>
            </a:r>
            <a:r>
              <a:rPr lang="ru-RU" sz="2400" i="1" dirty="0" err="1"/>
              <a:t>перетину</a:t>
            </a:r>
            <a:r>
              <a:rPr lang="ru-RU" sz="2400" i="1" dirty="0"/>
              <a:t> </a:t>
            </a:r>
            <a:r>
              <a:rPr lang="ru-RU" sz="2400" i="1" dirty="0" err="1"/>
              <a:t>графіків</a:t>
            </a:r>
            <a:r>
              <a:rPr lang="ru-RU" sz="2400" i="1" dirty="0"/>
              <a:t> </a:t>
            </a:r>
            <a:r>
              <a:rPr lang="ru-RU" sz="2400" i="1" dirty="0" err="1"/>
              <a:t>рівнянь</a:t>
            </a:r>
            <a:r>
              <a:rPr lang="ru-RU" sz="2400" i="1" dirty="0"/>
              <a:t> з осями координат:</a:t>
            </a:r>
          </a:p>
          <a:p>
            <a:r>
              <a:rPr lang="ru-RU" sz="2400" i="1" dirty="0"/>
              <a:t>1) х + 7у = –21;                       2) 5х – 3у = 15.</a:t>
            </a: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362607" y="2292497"/>
            <a:ext cx="8404684" cy="1984011"/>
          </a:xfrm>
          <a:prstGeom prst="snip1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L="334566" indent="-334566"/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rgbClr val="FFFF00"/>
                </a:solidFill>
              </a:rPr>
              <a:t>1) </a:t>
            </a:r>
            <a:r>
              <a:rPr lang="ru-RU" sz="2400" b="1" i="1" dirty="0">
                <a:solidFill>
                  <a:srgbClr val="FFFF00"/>
                </a:solidFill>
              </a:rPr>
              <a:t>х + 7у = –21</a:t>
            </a:r>
            <a:endParaRPr lang="uk-UA" sz="2400" b="1" i="1" dirty="0">
              <a:solidFill>
                <a:srgbClr val="FFFF00"/>
              </a:solidFill>
            </a:endParaRPr>
          </a:p>
          <a:p>
            <a:pPr marL="334566" indent="-65485"/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О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x</a:t>
            </a:r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у=0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/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х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+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7·0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= –21;</a:t>
            </a:r>
          </a:p>
          <a:p>
            <a:pPr marL="334566" indent="271463">
              <a:tabLst>
                <a:tab pos="606029" algn="l"/>
              </a:tabLst>
            </a:pPr>
            <a:r>
              <a:rPr lang="es-ES" sz="2400" b="1" i="1" dirty="0">
                <a:solidFill>
                  <a:schemeClr val="bg1"/>
                </a:solidFill>
              </a:rPr>
              <a:t>x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=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–21;</a:t>
            </a:r>
          </a:p>
          <a:p>
            <a:pPr marL="334566" indent="271463">
              <a:tabLst>
                <a:tab pos="606029" algn="l"/>
              </a:tabLst>
            </a:pPr>
            <a:r>
              <a:rPr lang="es-ES" sz="2400" b="1" i="1" dirty="0">
                <a:solidFill>
                  <a:srgbClr val="FFFF00"/>
                </a:solidFill>
              </a:rPr>
              <a:t>(–21;</a:t>
            </a:r>
            <a:r>
              <a:rPr lang="uk-UA" sz="2400" b="1" i="1" dirty="0">
                <a:solidFill>
                  <a:srgbClr val="FFFF00"/>
                </a:solidFill>
              </a:rPr>
              <a:t> </a:t>
            </a:r>
            <a:r>
              <a:rPr lang="es-ES" sz="2400" b="1" i="1" dirty="0">
                <a:solidFill>
                  <a:srgbClr val="FFFF00"/>
                </a:solidFill>
              </a:rPr>
              <a:t>0)</a:t>
            </a:r>
            <a:r>
              <a:rPr lang="uk-UA" sz="2400" b="1" i="1" dirty="0">
                <a:solidFill>
                  <a:srgbClr val="FFFF00"/>
                </a:solidFill>
              </a:rPr>
              <a:t>.</a:t>
            </a:r>
          </a:p>
          <a:p>
            <a:pPr marL="334566" indent="271463">
              <a:tabLst>
                <a:tab pos="606029" algn="l"/>
              </a:tabLst>
            </a:pPr>
            <a:endParaRPr lang="uk-UA" sz="2400" b="1" i="1" dirty="0">
              <a:solidFill>
                <a:srgbClr val="FFFF00"/>
              </a:solidFill>
            </a:endParaRPr>
          </a:p>
          <a:p>
            <a:pPr marL="334566" indent="-65485">
              <a:tabLst>
                <a:tab pos="606029" algn="l"/>
              </a:tabLst>
            </a:pPr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О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</a:t>
            </a:r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х=0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>
              <a:tabLst>
                <a:tab pos="606029" algn="l"/>
              </a:tabLst>
            </a:pP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0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+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7y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= –21 </a:t>
            </a:r>
            <a:endParaRPr lang="uk-UA" sz="2400" b="1" i="1" dirty="0">
              <a:solidFill>
                <a:schemeClr val="bg1"/>
              </a:solidFill>
            </a:endParaRPr>
          </a:p>
          <a:p>
            <a:pPr marL="334566" indent="271463">
              <a:tabLst>
                <a:tab pos="606029" algn="l"/>
              </a:tabLst>
            </a:pPr>
            <a:r>
              <a:rPr lang="es-ES" sz="2400" b="1" i="1" dirty="0">
                <a:solidFill>
                  <a:schemeClr val="bg1"/>
                </a:solidFill>
              </a:rPr>
              <a:t>y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=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–3;</a:t>
            </a:r>
          </a:p>
          <a:p>
            <a:pPr marL="334566" indent="271463"/>
            <a:r>
              <a:rPr lang="es-ES" sz="2400" b="1" i="1" dirty="0">
                <a:solidFill>
                  <a:srgbClr val="FFFF00"/>
                </a:solidFill>
              </a:rPr>
              <a:t>(0;</a:t>
            </a:r>
            <a:r>
              <a:rPr lang="uk-UA" sz="2400" b="1" i="1" dirty="0">
                <a:solidFill>
                  <a:srgbClr val="FFFF00"/>
                </a:solidFill>
              </a:rPr>
              <a:t> –3</a:t>
            </a:r>
            <a:r>
              <a:rPr lang="es-ES" sz="2400" b="1" i="1" dirty="0">
                <a:solidFill>
                  <a:srgbClr val="FFFF00"/>
                </a:solidFill>
              </a:rPr>
              <a:t>)</a:t>
            </a:r>
            <a:r>
              <a:rPr lang="uk-UA" sz="2400" b="1" i="1" dirty="0">
                <a:solidFill>
                  <a:srgbClr val="FFFF00"/>
                </a:solidFill>
              </a:rPr>
              <a:t>.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365730" y="4565503"/>
            <a:ext cx="8424935" cy="1984011"/>
          </a:xfrm>
          <a:prstGeom prst="snip1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L="334566" indent="-334566"/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ru-RU" sz="2400" b="1" i="1" dirty="0">
                <a:solidFill>
                  <a:srgbClr val="FFFF00"/>
                </a:solidFill>
              </a:rPr>
              <a:t>2) 5х – 3у = 15</a:t>
            </a:r>
            <a:endParaRPr lang="uk-UA" sz="2400" b="1" i="1" dirty="0">
              <a:solidFill>
                <a:srgbClr val="FFFF00"/>
              </a:solidFill>
            </a:endParaRPr>
          </a:p>
          <a:p>
            <a:pPr marL="334566" indent="-65485"/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О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x</a:t>
            </a:r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у=0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/>
            <a:r>
              <a:rPr lang="ru-RU" sz="2400" b="1" i="1" dirty="0">
                <a:solidFill>
                  <a:schemeClr val="bg1"/>
                </a:solidFill>
              </a:rPr>
              <a:t>5х – 3</a:t>
            </a:r>
            <a:r>
              <a:rPr lang="es-ES" sz="2400" b="1" i="1" dirty="0">
                <a:solidFill>
                  <a:schemeClr val="bg1"/>
                </a:solidFill>
              </a:rPr>
              <a:t>·0</a:t>
            </a:r>
            <a:r>
              <a:rPr lang="ru-RU" sz="2400" b="1" i="1" dirty="0">
                <a:solidFill>
                  <a:schemeClr val="bg1"/>
                </a:solidFill>
              </a:rPr>
              <a:t> = 15</a:t>
            </a:r>
            <a:r>
              <a:rPr lang="es-ES" sz="2400" b="1" i="1" dirty="0">
                <a:solidFill>
                  <a:schemeClr val="bg1"/>
                </a:solidFill>
              </a:rPr>
              <a:t>;</a:t>
            </a:r>
          </a:p>
          <a:p>
            <a:pPr marL="334566" indent="271463">
              <a:tabLst>
                <a:tab pos="606029" algn="l"/>
              </a:tabLst>
            </a:pPr>
            <a:r>
              <a:rPr lang="es-ES" sz="2400" b="1" i="1" dirty="0">
                <a:solidFill>
                  <a:schemeClr val="bg1"/>
                </a:solidFill>
              </a:rPr>
              <a:t>x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=</a:t>
            </a:r>
            <a:r>
              <a:rPr lang="uk-UA" sz="2400" b="1" i="1" dirty="0">
                <a:solidFill>
                  <a:schemeClr val="bg1"/>
                </a:solidFill>
              </a:rPr>
              <a:t> 3</a:t>
            </a:r>
            <a:r>
              <a:rPr lang="es-ES" sz="2400" b="1" i="1" dirty="0">
                <a:solidFill>
                  <a:schemeClr val="bg1"/>
                </a:solidFill>
              </a:rPr>
              <a:t>;</a:t>
            </a:r>
          </a:p>
          <a:p>
            <a:pPr marL="334566" indent="271463">
              <a:tabLst>
                <a:tab pos="606029" algn="l"/>
              </a:tabLst>
            </a:pPr>
            <a:r>
              <a:rPr lang="es-ES" sz="2400" b="1" i="1" dirty="0">
                <a:solidFill>
                  <a:srgbClr val="FFFF00"/>
                </a:solidFill>
              </a:rPr>
              <a:t>(</a:t>
            </a:r>
            <a:r>
              <a:rPr lang="uk-UA" sz="2400" b="1" i="1" dirty="0">
                <a:solidFill>
                  <a:srgbClr val="FFFF00"/>
                </a:solidFill>
              </a:rPr>
              <a:t>3</a:t>
            </a:r>
            <a:r>
              <a:rPr lang="es-ES" sz="2400" b="1" i="1" dirty="0">
                <a:solidFill>
                  <a:srgbClr val="FFFF00"/>
                </a:solidFill>
              </a:rPr>
              <a:t>;</a:t>
            </a:r>
            <a:r>
              <a:rPr lang="uk-UA" sz="2400" b="1" i="1" dirty="0">
                <a:solidFill>
                  <a:srgbClr val="FFFF00"/>
                </a:solidFill>
              </a:rPr>
              <a:t> </a:t>
            </a:r>
            <a:r>
              <a:rPr lang="es-ES" sz="2400" b="1" i="1" dirty="0">
                <a:solidFill>
                  <a:srgbClr val="FFFF00"/>
                </a:solidFill>
              </a:rPr>
              <a:t>0)</a:t>
            </a:r>
            <a:r>
              <a:rPr lang="uk-UA" sz="2400" b="1" i="1" dirty="0">
                <a:solidFill>
                  <a:srgbClr val="FFFF00"/>
                </a:solidFill>
              </a:rPr>
              <a:t>.</a:t>
            </a:r>
          </a:p>
          <a:p>
            <a:pPr marL="334566" indent="271463">
              <a:tabLst>
                <a:tab pos="606029" algn="l"/>
              </a:tabLst>
            </a:pPr>
            <a:endParaRPr lang="uk-UA" sz="2400" b="1" i="1" dirty="0">
              <a:solidFill>
                <a:srgbClr val="FFFF00"/>
              </a:solidFill>
            </a:endParaRPr>
          </a:p>
          <a:p>
            <a:pPr marL="334566" indent="-65485">
              <a:tabLst>
                <a:tab pos="606029" algn="l"/>
              </a:tabLst>
            </a:pPr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О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y</a:t>
            </a:r>
            <a:r>
              <a:rPr lang="uk-UA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х=0</a:t>
            </a:r>
            <a:r>
              <a:rPr lang="es-ES" sz="24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>
              <a:tabLst>
                <a:tab pos="606029" algn="l"/>
              </a:tabLst>
            </a:pPr>
            <a:r>
              <a:rPr lang="ru-RU" sz="2400" b="1" i="1" dirty="0">
                <a:solidFill>
                  <a:schemeClr val="bg1"/>
                </a:solidFill>
              </a:rPr>
              <a:t>5</a:t>
            </a:r>
            <a:r>
              <a:rPr lang="es-ES" sz="2400" b="1" i="1" dirty="0">
                <a:solidFill>
                  <a:schemeClr val="bg1"/>
                </a:solidFill>
              </a:rPr>
              <a:t>·0</a:t>
            </a:r>
            <a:r>
              <a:rPr lang="ru-RU" sz="2400" b="1" i="1" dirty="0">
                <a:solidFill>
                  <a:schemeClr val="bg1"/>
                </a:solidFill>
              </a:rPr>
              <a:t> – 3у = 15</a:t>
            </a:r>
          </a:p>
          <a:p>
            <a:pPr marL="334566" indent="271463">
              <a:tabLst>
                <a:tab pos="606029" algn="l"/>
              </a:tabLst>
            </a:pPr>
            <a:r>
              <a:rPr lang="es-ES" sz="2400" b="1" i="1" dirty="0">
                <a:solidFill>
                  <a:schemeClr val="bg1"/>
                </a:solidFill>
              </a:rPr>
              <a:t>y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=</a:t>
            </a:r>
            <a:r>
              <a:rPr lang="uk-UA" sz="2400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–</a:t>
            </a:r>
            <a:r>
              <a:rPr lang="uk-UA" sz="2400" b="1" i="1" dirty="0">
                <a:solidFill>
                  <a:schemeClr val="bg1"/>
                </a:solidFill>
              </a:rPr>
              <a:t>5</a:t>
            </a:r>
            <a:r>
              <a:rPr lang="es-ES" sz="2400" b="1" i="1" dirty="0">
                <a:solidFill>
                  <a:schemeClr val="bg1"/>
                </a:solidFill>
              </a:rPr>
              <a:t>;</a:t>
            </a:r>
          </a:p>
          <a:p>
            <a:pPr marL="334566" indent="271463"/>
            <a:r>
              <a:rPr lang="es-ES" sz="2400" b="1" i="1" dirty="0">
                <a:solidFill>
                  <a:srgbClr val="FFFF00"/>
                </a:solidFill>
              </a:rPr>
              <a:t>(0;</a:t>
            </a:r>
            <a:r>
              <a:rPr lang="uk-UA" sz="2400" b="1" i="1" dirty="0">
                <a:solidFill>
                  <a:srgbClr val="FFFF00"/>
                </a:solidFill>
              </a:rPr>
              <a:t> –5</a:t>
            </a:r>
            <a:r>
              <a:rPr lang="es-ES" sz="2400" b="1" i="1" dirty="0">
                <a:solidFill>
                  <a:srgbClr val="FFFF00"/>
                </a:solidFill>
              </a:rPr>
              <a:t>)</a:t>
            </a:r>
            <a:r>
              <a:rPr lang="uk-UA" sz="2400" b="1" i="1" dirty="0">
                <a:solidFill>
                  <a:srgbClr val="FFFF00"/>
                </a:solidFill>
              </a:rPr>
              <a:t>.</a:t>
            </a:r>
            <a:endParaRPr lang="ru-RU" sz="2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92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build="p" animBg="1"/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0EFAA50-1552-4439-9906-8AAB2B924E31}"/>
              </a:ext>
            </a:extLst>
          </p:cNvPr>
          <p:cNvSpPr/>
          <p:nvPr/>
        </p:nvSpPr>
        <p:spPr>
          <a:xfrm>
            <a:off x="323528" y="332656"/>
            <a:ext cx="8424936" cy="1656184"/>
          </a:xfrm>
          <a:prstGeom prst="rect">
            <a:avLst/>
          </a:prstGeom>
          <a:gradFill flip="none" rotWithShape="1">
            <a:gsLst>
              <a:gs pos="0">
                <a:srgbClr val="873962">
                  <a:shade val="30000"/>
                  <a:satMod val="115000"/>
                </a:srgbClr>
              </a:gs>
              <a:gs pos="50000">
                <a:srgbClr val="873962">
                  <a:shade val="67500"/>
                  <a:satMod val="115000"/>
                </a:srgbClr>
              </a:gs>
              <a:gs pos="100000">
                <a:srgbClr val="873962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0544" indent="-540544"/>
            <a:r>
              <a:rPr lang="ru-RU" sz="2400" i="1" dirty="0"/>
              <a:t>При </a:t>
            </a:r>
            <a:r>
              <a:rPr lang="ru-RU" sz="2400" i="1" dirty="0" err="1"/>
              <a:t>якому</a:t>
            </a:r>
            <a:r>
              <a:rPr lang="ru-RU" sz="2400" i="1" dirty="0"/>
              <a:t> </a:t>
            </a:r>
            <a:r>
              <a:rPr lang="ru-RU" sz="2400" i="1" dirty="0" err="1"/>
              <a:t>значенні</a:t>
            </a:r>
            <a:r>
              <a:rPr lang="ru-RU" sz="2400" i="1" dirty="0"/>
              <a:t> а через точку А(5; -3) проходить </a:t>
            </a:r>
            <a:r>
              <a:rPr lang="ru-RU" sz="2400" i="1" dirty="0" err="1"/>
              <a:t>графік</a:t>
            </a:r>
            <a:r>
              <a:rPr lang="ru-RU" sz="2400" i="1" dirty="0"/>
              <a:t> </a:t>
            </a:r>
            <a:r>
              <a:rPr lang="ru-RU" sz="2400" i="1" dirty="0" err="1"/>
              <a:t>рівняння</a:t>
            </a:r>
            <a:r>
              <a:rPr lang="ru-RU" sz="2400" i="1" dirty="0"/>
              <a:t>:</a:t>
            </a:r>
          </a:p>
          <a:p>
            <a:pPr marL="540544" indent="-540544"/>
            <a:r>
              <a:rPr lang="ru-RU" sz="2400" i="1" dirty="0"/>
              <a:t>1) 4х – 9у = а;       2) 6х – ау = 15.  </a:t>
            </a:r>
          </a:p>
        </p:txBody>
      </p:sp>
      <p:sp>
        <p:nvSpPr>
          <p:cNvPr id="10" name="Прямоугольник с одним вырезанным углом 5">
            <a:extLst>
              <a:ext uri="{FF2B5EF4-FFF2-40B4-BE49-F238E27FC236}">
                <a16:creationId xmlns:a16="http://schemas.microsoft.com/office/drawing/2014/main" id="{60D38BD9-6A1A-4233-8504-A288AECA6EEA}"/>
              </a:ext>
            </a:extLst>
          </p:cNvPr>
          <p:cNvSpPr/>
          <p:nvPr/>
        </p:nvSpPr>
        <p:spPr>
          <a:xfrm>
            <a:off x="362607" y="2292497"/>
            <a:ext cx="8404684" cy="3080719"/>
          </a:xfrm>
          <a:prstGeom prst="snip1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L="334566" indent="-334566"/>
            <a:r>
              <a:rPr lang="ru-RU" b="1" i="1" dirty="0">
                <a:solidFill>
                  <a:schemeClr val="bg1"/>
                </a:solidFill>
              </a:rPr>
              <a:t> </a:t>
            </a:r>
            <a:r>
              <a:rPr lang="es-ES" sz="2400" b="1" i="1" dirty="0">
                <a:solidFill>
                  <a:schemeClr val="bg1"/>
                </a:solidFill>
              </a:rPr>
              <a:t>1) </a:t>
            </a:r>
            <a:r>
              <a:rPr lang="ru-RU" sz="2400" i="1" dirty="0"/>
              <a:t>4х – 9у = а;</a:t>
            </a:r>
          </a:p>
          <a:p>
            <a:pPr marL="334566" indent="-334566"/>
            <a:r>
              <a:rPr lang="uk-UA" sz="2400" b="1" i="1" dirty="0">
                <a:solidFill>
                  <a:srgbClr val="FFFF00"/>
                </a:solidFill>
              </a:rPr>
              <a:t>     4*5 – 9*(-3) = а;</a:t>
            </a:r>
          </a:p>
          <a:p>
            <a:pPr marL="334566" indent="-334566"/>
            <a:r>
              <a:rPr lang="uk-UA" sz="2400" b="1" i="1" dirty="0">
                <a:solidFill>
                  <a:srgbClr val="FFFF00"/>
                </a:solidFill>
              </a:rPr>
              <a:t>     20 + 27 = а;</a:t>
            </a:r>
          </a:p>
          <a:p>
            <a:pPr marL="334566" indent="-334566"/>
            <a:r>
              <a:rPr lang="uk-UA" sz="2400" b="1" i="1" dirty="0">
                <a:solidFill>
                  <a:srgbClr val="FFFF00"/>
                </a:solidFill>
              </a:rPr>
              <a:t>     а = 47.</a:t>
            </a:r>
          </a:p>
          <a:p>
            <a:pPr marL="334566" indent="-65485">
              <a:tabLst>
                <a:tab pos="606029" algn="l"/>
              </a:tabLst>
            </a:pP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>
              <a:tabLst>
                <a:tab pos="606029" algn="l"/>
              </a:tabLst>
            </a:pP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>
              <a:tabLst>
                <a:tab pos="606029" algn="l"/>
              </a:tabLst>
            </a:pPr>
            <a:endParaRPr lang="uk-UA" sz="24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334566" indent="-65485">
              <a:tabLst>
                <a:tab pos="606029" algn="l"/>
              </a:tabLst>
            </a:pPr>
            <a:r>
              <a:rPr lang="ru-RU" sz="2400" i="1" dirty="0"/>
              <a:t>2) 6х – ау = 15;</a:t>
            </a:r>
          </a:p>
          <a:p>
            <a:pPr marL="334566" indent="-65485">
              <a:tabLst>
                <a:tab pos="606029" algn="l"/>
              </a:tabLst>
            </a:pPr>
            <a:r>
              <a:rPr lang="ru-RU" sz="2400" b="1" i="1" dirty="0">
                <a:solidFill>
                  <a:srgbClr val="FFFF00"/>
                </a:solidFill>
              </a:rPr>
              <a:t>     6*5 – а*(-3) = 15;</a:t>
            </a:r>
          </a:p>
          <a:p>
            <a:pPr marL="334566" indent="-65485">
              <a:tabLst>
                <a:tab pos="606029" algn="l"/>
              </a:tabLst>
            </a:pPr>
            <a:r>
              <a:rPr lang="ru-RU" sz="2400" b="1" i="1" dirty="0">
                <a:solidFill>
                  <a:srgbClr val="FFFF00"/>
                </a:solidFill>
              </a:rPr>
              <a:t>     30 + 3а = 15;</a:t>
            </a:r>
          </a:p>
          <a:p>
            <a:pPr marL="334566" indent="-65485">
              <a:tabLst>
                <a:tab pos="606029" algn="l"/>
              </a:tabLst>
            </a:pPr>
            <a:r>
              <a:rPr lang="ru-RU" sz="2400" b="1" i="1" dirty="0">
                <a:solidFill>
                  <a:srgbClr val="FFFF00"/>
                </a:solidFill>
              </a:rPr>
              <a:t>    3а = 15 – 30;</a:t>
            </a:r>
          </a:p>
          <a:p>
            <a:pPr marL="334566" indent="-65485">
              <a:tabLst>
                <a:tab pos="606029" algn="l"/>
              </a:tabLst>
            </a:pPr>
            <a:r>
              <a:rPr lang="ru-RU" sz="2400" b="1" i="1" dirty="0">
                <a:solidFill>
                  <a:srgbClr val="FFFF00"/>
                </a:solidFill>
              </a:rPr>
              <a:t>    3а = -15;</a:t>
            </a:r>
          </a:p>
          <a:p>
            <a:pPr marL="334566" indent="-65485">
              <a:tabLst>
                <a:tab pos="606029" algn="l"/>
              </a:tabLst>
            </a:pPr>
            <a:r>
              <a:rPr lang="ru-RU" sz="2400" b="1" i="1" dirty="0">
                <a:solidFill>
                  <a:srgbClr val="FFFF00"/>
                </a:solidFill>
              </a:rPr>
              <a:t>    а = -5.</a:t>
            </a:r>
          </a:p>
        </p:txBody>
      </p:sp>
    </p:spTree>
    <p:extLst>
      <p:ext uri="{BB962C8B-B14F-4D97-AF65-F5344CB8AC3E}">
        <p14:creationId xmlns:p14="http://schemas.microsoft.com/office/powerpoint/2010/main" val="393180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6176" y="1412776"/>
            <a:ext cx="8318312" cy="326896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Системи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рівнянь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із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двома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змінними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. </a:t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Графічний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метод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розв’язування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системи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двох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лінійних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рівнянь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із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двома</a:t>
            </a:r>
            <a:r>
              <a:rPr lang="ru-RU" sz="4400" b="1" dirty="0">
                <a:solidFill>
                  <a:schemeClr val="tx1"/>
                </a:solidFill>
                <a:effectLst/>
                <a:latin typeface="FreeSetC-Bold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/>
                <a:latin typeface="FreeSetC-Bold"/>
              </a:rPr>
              <a:t>змінними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707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26BFD1-2B70-440F-BAAB-D6A4D0B15F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27" y="304711"/>
            <a:ext cx="8464434" cy="111627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DC22832-C9AC-4214-8079-B339D50041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18" y="1537916"/>
            <a:ext cx="2952328" cy="2424116"/>
          </a:xfrm>
          <a:prstGeom prst="rect">
            <a:avLst/>
          </a:prstGeom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112D213-88DD-40FD-B4FA-9B36C2F5CB48}"/>
              </a:ext>
            </a:extLst>
          </p:cNvPr>
          <p:cNvSpPr/>
          <p:nvPr/>
        </p:nvSpPr>
        <p:spPr>
          <a:xfrm>
            <a:off x="223138" y="4454976"/>
            <a:ext cx="8537454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розв’язки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говорять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4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фігурної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дужки.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0B2EB7C-9CFE-47C5-85BD-1F782D04CA88}"/>
              </a:ext>
            </a:extLst>
          </p:cNvPr>
          <p:cNvSpPr/>
          <p:nvPr/>
        </p:nvSpPr>
        <p:spPr>
          <a:xfrm>
            <a:off x="3422729" y="1502924"/>
            <a:ext cx="5330242" cy="233323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рисунку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–6</a:t>
            </a:r>
            <a:r>
              <a:rPr lang="ru-RU" sz="2400" i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ru-RU" sz="2400" i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9 і 4</a:t>
            </a:r>
            <a:r>
              <a:rPr lang="ru-RU" sz="2400" i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</a:t>
            </a:r>
            <a:r>
              <a:rPr lang="ru-RU" sz="2400" i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13. Вони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перетинаються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точці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(1; 3).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точка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кожному з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графіків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пара чисел (1; 3) є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спільним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розв’язком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рівнянь</a:t>
            </a:r>
            <a:r>
              <a:rPr lang="ru-RU" sz="24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66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130848-4935-4974-ADB4-F0389AEBB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1" y="493091"/>
            <a:ext cx="4501227" cy="149574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72BFE8-C654-405D-90C9-B20214DE7D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88840"/>
            <a:ext cx="8378642" cy="1944216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10716F1-D85D-4004-859C-80EC80C402DA}"/>
              </a:ext>
            </a:extLst>
          </p:cNvPr>
          <p:cNvSpPr/>
          <p:nvPr/>
        </p:nvSpPr>
        <p:spPr>
          <a:xfrm>
            <a:off x="467544" y="4077072"/>
            <a:ext cx="8208912" cy="2287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>
                <a:solidFill>
                  <a:srgbClr val="C00000"/>
                </a:solidFill>
                <a:effectLst/>
                <a:latin typeface="SchoolBookCTT"/>
              </a:rPr>
              <a:t>Означення</a:t>
            </a:r>
            <a:r>
              <a:rPr lang="ru-RU" sz="2800" b="1" dirty="0">
                <a:solidFill>
                  <a:srgbClr val="C00000"/>
                </a:solidFill>
                <a:effectLst/>
                <a:latin typeface="SchoolBookCTT"/>
              </a:rPr>
              <a:t>.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Розв’язком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системи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рівнянь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із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двома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змінними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називають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пару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значень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змінних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, яка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перетворює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кожне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рівняння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системи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в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правильну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рівність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5854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A4C36A84-1DDD-4CED-BAE0-A0F627EC8DFB}"/>
              </a:ext>
            </a:extLst>
          </p:cNvPr>
          <p:cNvSpPr/>
          <p:nvPr/>
        </p:nvSpPr>
        <p:spPr>
          <a:xfrm>
            <a:off x="467544" y="404664"/>
            <a:ext cx="828092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>
                <a:solidFill>
                  <a:srgbClr val="C00000"/>
                </a:solidFill>
                <a:effectLst/>
                <a:latin typeface="SchoolBookCTT"/>
              </a:rPr>
              <a:t>Означення</a:t>
            </a:r>
            <a:r>
              <a:rPr lang="ru-RU" sz="2800" b="1" dirty="0">
                <a:solidFill>
                  <a:srgbClr val="C00000"/>
                </a:solidFill>
                <a:effectLst/>
                <a:latin typeface="SchoolBookCTT"/>
              </a:rPr>
              <a:t>.</a:t>
            </a:r>
            <a:r>
              <a:rPr lang="ru-RU" sz="2800" b="1" dirty="0">
                <a:solidFill>
                  <a:srgbClr val="00AEEF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Розв’язати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систему </a:t>
            </a:r>
            <a:r>
              <a:rPr lang="ru-RU" sz="2800" b="1" dirty="0" err="1">
                <a:solidFill>
                  <a:schemeClr val="bg1"/>
                </a:solidFill>
                <a:effectLst/>
                <a:latin typeface="SchoolBookCTT"/>
              </a:rPr>
              <a:t>рівнянь</a:t>
            </a:r>
            <a:r>
              <a:rPr lang="ru-RU" sz="2800" b="1" dirty="0">
                <a:solidFill>
                  <a:schemeClr val="bg1"/>
                </a:solidFill>
                <a:effectLst/>
                <a:latin typeface="SchoolBookCTT"/>
              </a:rPr>
              <a:t> 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—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це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означає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знайти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всі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її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розв’язки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або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довести,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що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розв’язків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2800" b="1" dirty="0" err="1">
                <a:solidFill>
                  <a:srgbClr val="231F20"/>
                </a:solidFill>
                <a:effectLst/>
                <a:latin typeface="SchoolBookCTT"/>
              </a:rPr>
              <a:t>немає</a:t>
            </a:r>
            <a:r>
              <a:rPr lang="ru-RU" sz="2800" b="1" dirty="0">
                <a:solidFill>
                  <a:srgbClr val="231F20"/>
                </a:solidFill>
                <a:effectLst/>
                <a:latin typeface="SchoolBookCTT"/>
              </a:rPr>
              <a:t>.</a:t>
            </a:r>
            <a:endParaRPr lang="ru-RU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96AFFF-4C5D-425D-8702-0E781D647971}"/>
              </a:ext>
            </a:extLst>
          </p:cNvPr>
          <p:cNvSpPr txBox="1"/>
          <p:nvPr/>
        </p:nvSpPr>
        <p:spPr>
          <a:xfrm>
            <a:off x="467545" y="2060848"/>
            <a:ext cx="80648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rgbClr val="0166B3"/>
                </a:solidFill>
                <a:effectLst/>
                <a:latin typeface="FreeSetC-Bold"/>
              </a:rPr>
              <a:t>Графічний</a:t>
            </a:r>
            <a:r>
              <a:rPr lang="ru-RU" sz="3200" b="1" dirty="0">
                <a:solidFill>
                  <a:srgbClr val="0166B3"/>
                </a:solidFill>
                <a:effectLst/>
                <a:latin typeface="FreeSetC-Bold"/>
              </a:rPr>
              <a:t> метод </a:t>
            </a:r>
            <a:r>
              <a:rPr lang="ru-RU" sz="3200" b="1" dirty="0" err="1">
                <a:solidFill>
                  <a:srgbClr val="0166B3"/>
                </a:solidFill>
                <a:effectLst/>
                <a:latin typeface="FreeSetC-Bold"/>
              </a:rPr>
              <a:t>розв’язування</a:t>
            </a:r>
            <a:r>
              <a:rPr lang="ru-RU" sz="3200" b="1" dirty="0">
                <a:solidFill>
                  <a:srgbClr val="0166B3"/>
                </a:solidFill>
                <a:effectLst/>
                <a:latin typeface="FreeSetC-Bold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231F20"/>
                </a:solidFill>
                <a:effectLst/>
                <a:latin typeface="Symbol" panose="05050102010706020507" pitchFamily="18" charset="2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побудувати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на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одній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координатній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площині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графіки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рівнянь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,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що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входять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до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системи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; </a:t>
            </a:r>
            <a:endParaRPr lang="ru-R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231F20"/>
                </a:solidFill>
                <a:effectLst/>
                <a:latin typeface="Symbol" panose="05050102010706020507" pitchFamily="18" charset="2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знайти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координати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всіх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точок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перетину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побудованих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графіків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; </a:t>
            </a:r>
            <a:endParaRPr lang="ru-R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231F20"/>
                </a:solidFill>
                <a:effectLst/>
                <a:latin typeface="Symbol" panose="05050102010706020507" pitchFamily="18" charset="2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отримані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пари чисел і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будуть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шуканими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 </a:t>
            </a:r>
            <a:r>
              <a:rPr lang="ru-RU" sz="3200" i="1" dirty="0" err="1">
                <a:solidFill>
                  <a:srgbClr val="231F20"/>
                </a:solidFill>
                <a:effectLst/>
                <a:latin typeface="SchoolBookCTT"/>
              </a:rPr>
              <a:t>розв’язками</a:t>
            </a:r>
            <a:r>
              <a:rPr lang="ru-RU" sz="3200" i="1" dirty="0">
                <a:solidFill>
                  <a:srgbClr val="231F20"/>
                </a:solidFill>
                <a:effectLst/>
                <a:latin typeface="SchoolBookCTT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7089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E72BC4B2-6558-4E01-A1B8-81020D139E5B}"/>
              </a:ext>
            </a:extLst>
          </p:cNvPr>
          <p:cNvSpPr/>
          <p:nvPr/>
        </p:nvSpPr>
        <p:spPr>
          <a:xfrm>
            <a:off x="323528" y="368660"/>
            <a:ext cx="8496944" cy="61206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err="1">
                <a:solidFill>
                  <a:srgbClr val="231F20"/>
                </a:solidFill>
                <a:effectLst/>
              </a:rPr>
              <a:t>Якщо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графіками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рівнянь</a:t>
            </a:r>
            <a:r>
              <a:rPr lang="ru-RU" sz="3200" dirty="0">
                <a:solidFill>
                  <a:srgbClr val="231F20"/>
                </a:solidFill>
                <a:effectLst/>
              </a:rPr>
              <a:t>,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що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входять</a:t>
            </a:r>
            <a:r>
              <a:rPr lang="ru-RU" sz="3200" dirty="0">
                <a:solidFill>
                  <a:srgbClr val="231F20"/>
                </a:solidFill>
                <a:effectLst/>
              </a:rPr>
              <a:t> до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системи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лінійних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рівнянь</a:t>
            </a:r>
            <a:r>
              <a:rPr lang="ru-RU" sz="3200" dirty="0">
                <a:solidFill>
                  <a:srgbClr val="231F20"/>
                </a:solidFill>
                <a:effectLst/>
              </a:rPr>
              <a:t>, є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прямі</a:t>
            </a:r>
            <a:r>
              <a:rPr lang="ru-RU" sz="3200" dirty="0">
                <a:solidFill>
                  <a:srgbClr val="231F20"/>
                </a:solidFill>
                <a:effectLst/>
              </a:rPr>
              <a:t>, то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кількість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розв’язків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цієї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системи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залежить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від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взаємного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розміщення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двох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прямих</a:t>
            </a:r>
            <a:r>
              <a:rPr lang="ru-RU" sz="3200" dirty="0">
                <a:solidFill>
                  <a:srgbClr val="231F20"/>
                </a:solidFill>
                <a:effectLst/>
              </a:rPr>
              <a:t> на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площині</a:t>
            </a:r>
            <a:r>
              <a:rPr lang="ru-RU" sz="3200" dirty="0">
                <a:solidFill>
                  <a:srgbClr val="231F20"/>
                </a:solidFill>
                <a:effectLst/>
              </a:rPr>
              <a:t>: </a:t>
            </a:r>
            <a:endParaRPr lang="ru-RU" sz="3200" dirty="0"/>
          </a:p>
          <a:p>
            <a:pPr lvl="1"/>
            <a:r>
              <a:rPr lang="ru-RU" sz="3200" dirty="0">
                <a:solidFill>
                  <a:srgbClr val="231F20"/>
                </a:solidFill>
                <a:effectLst/>
              </a:rPr>
              <a:t>1)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якщо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прямі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перетинаються</a:t>
            </a:r>
            <a:r>
              <a:rPr lang="ru-RU" sz="3200" dirty="0">
                <a:solidFill>
                  <a:srgbClr val="231F20"/>
                </a:solidFill>
                <a:effectLst/>
              </a:rPr>
              <a:t>, то система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має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b="1" dirty="0" err="1">
                <a:solidFill>
                  <a:srgbClr val="231F20"/>
                </a:solidFill>
                <a:effectLst/>
              </a:rPr>
              <a:t>єдиний</a:t>
            </a:r>
            <a:r>
              <a:rPr lang="ru-RU" sz="3200" b="1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b="1" dirty="0" err="1">
                <a:solidFill>
                  <a:srgbClr val="231F20"/>
                </a:solidFill>
                <a:effectLst/>
              </a:rPr>
              <a:t>розв’язок</a:t>
            </a:r>
            <a:r>
              <a:rPr lang="ru-RU" sz="3200" dirty="0">
                <a:solidFill>
                  <a:srgbClr val="231F20"/>
                </a:solidFill>
                <a:effectLst/>
              </a:rPr>
              <a:t>; </a:t>
            </a:r>
            <a:endParaRPr lang="ru-RU" sz="3200" dirty="0"/>
          </a:p>
          <a:p>
            <a:pPr lvl="1"/>
            <a:r>
              <a:rPr lang="ru-RU" sz="3200" dirty="0">
                <a:solidFill>
                  <a:srgbClr val="231F20"/>
                </a:solidFill>
                <a:effectLst/>
              </a:rPr>
              <a:t>2)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якщо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прямі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збігаються</a:t>
            </a:r>
            <a:r>
              <a:rPr lang="ru-RU" sz="3200" dirty="0">
                <a:solidFill>
                  <a:srgbClr val="231F20"/>
                </a:solidFill>
                <a:effectLst/>
              </a:rPr>
              <a:t>, то система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має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b="1" dirty="0" err="1">
                <a:solidFill>
                  <a:srgbClr val="231F20"/>
                </a:solidFill>
                <a:effectLst/>
              </a:rPr>
              <a:t>безліч</a:t>
            </a:r>
            <a:r>
              <a:rPr lang="ru-RU" sz="3200" b="1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b="1" dirty="0" err="1">
                <a:solidFill>
                  <a:srgbClr val="231F20"/>
                </a:solidFill>
                <a:effectLst/>
              </a:rPr>
              <a:t>розв’язків</a:t>
            </a:r>
            <a:r>
              <a:rPr lang="ru-RU" sz="3200" dirty="0">
                <a:solidFill>
                  <a:srgbClr val="231F20"/>
                </a:solidFill>
                <a:effectLst/>
              </a:rPr>
              <a:t>; </a:t>
            </a:r>
            <a:endParaRPr lang="ru-RU" sz="3200" dirty="0"/>
          </a:p>
          <a:p>
            <a:pPr lvl="1"/>
            <a:r>
              <a:rPr lang="ru-RU" sz="3200" dirty="0">
                <a:solidFill>
                  <a:srgbClr val="231F20"/>
                </a:solidFill>
                <a:effectLst/>
              </a:rPr>
              <a:t>3)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якщо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прямі</a:t>
            </a:r>
            <a:r>
              <a:rPr lang="ru-RU" sz="3200" dirty="0">
                <a:solidFill>
                  <a:srgbClr val="231F20"/>
                </a:solidFill>
                <a:effectLst/>
              </a:rPr>
              <a:t> </a:t>
            </a:r>
            <a:r>
              <a:rPr lang="ru-RU" sz="3200" dirty="0" err="1">
                <a:solidFill>
                  <a:srgbClr val="231F20"/>
                </a:solidFill>
                <a:effectLst/>
              </a:rPr>
              <a:t>паралельні</a:t>
            </a:r>
            <a:r>
              <a:rPr lang="ru-RU" sz="3200" dirty="0">
                <a:solidFill>
                  <a:srgbClr val="231F20"/>
                </a:solidFill>
                <a:effectLst/>
              </a:rPr>
              <a:t>, то система </a:t>
            </a:r>
            <a:r>
              <a:rPr lang="ru-RU" sz="3200" b="1" dirty="0" err="1">
                <a:solidFill>
                  <a:srgbClr val="231F20"/>
                </a:solidFill>
                <a:effectLst/>
              </a:rPr>
              <a:t>розв’язків</a:t>
            </a:r>
            <a:r>
              <a:rPr lang="ru-RU" sz="3200" b="1" dirty="0">
                <a:solidFill>
                  <a:srgbClr val="231F20"/>
                </a:solidFill>
                <a:effectLst/>
              </a:rPr>
              <a:t> не </a:t>
            </a:r>
            <a:r>
              <a:rPr lang="ru-RU" sz="3200" b="1" dirty="0" err="1">
                <a:solidFill>
                  <a:srgbClr val="231F20"/>
                </a:solidFill>
                <a:effectLst/>
              </a:rPr>
              <a:t>має</a:t>
            </a:r>
            <a:r>
              <a:rPr lang="ru-RU" sz="3200" dirty="0">
                <a:solidFill>
                  <a:srgbClr val="231F20"/>
                </a:solidFill>
                <a:effectLst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1714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1C25A6-4808-481D-8CC8-451D7A53D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4" y="1520934"/>
            <a:ext cx="9115865" cy="5337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A47571-BB57-4C7C-A893-FEED692545E5}"/>
              </a:ext>
            </a:extLst>
          </p:cNvPr>
          <p:cNvSpPr txBox="1"/>
          <p:nvPr/>
        </p:nvSpPr>
        <p:spPr>
          <a:xfrm>
            <a:off x="395536" y="116632"/>
            <a:ext cx="739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/>
              <a:t>№1010.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Розв’яжіть</a:t>
            </a:r>
            <a:r>
              <a:rPr lang="ru-RU" sz="2800" dirty="0">
                <a:solidFill>
                  <a:srgbClr val="231F2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графічно</a:t>
            </a:r>
            <a:r>
              <a:rPr lang="ru-RU" sz="2800" dirty="0">
                <a:solidFill>
                  <a:srgbClr val="231F20"/>
                </a:solidFill>
                <a:effectLst/>
              </a:rPr>
              <a:t> систему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рівнянь</a:t>
            </a:r>
            <a:r>
              <a:rPr lang="ru-RU" sz="2800" dirty="0">
                <a:solidFill>
                  <a:srgbClr val="231F20"/>
                </a:solidFill>
                <a:effectLst/>
              </a:rPr>
              <a:t>: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208C36E-93E0-492A-8B95-208CFB8057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639852"/>
            <a:ext cx="2305286" cy="106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835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1C25A6-4808-481D-8CC8-451D7A53D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4" y="1520934"/>
            <a:ext cx="9115865" cy="5337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A47571-BB57-4C7C-A893-FEED692545E5}"/>
              </a:ext>
            </a:extLst>
          </p:cNvPr>
          <p:cNvSpPr txBox="1"/>
          <p:nvPr/>
        </p:nvSpPr>
        <p:spPr>
          <a:xfrm>
            <a:off x="395536" y="116632"/>
            <a:ext cx="739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/>
              <a:t>№1010.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Розв’яжіть</a:t>
            </a:r>
            <a:r>
              <a:rPr lang="ru-RU" sz="2800" dirty="0">
                <a:solidFill>
                  <a:srgbClr val="231F2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графічно</a:t>
            </a:r>
            <a:r>
              <a:rPr lang="ru-RU" sz="2800" dirty="0">
                <a:solidFill>
                  <a:srgbClr val="231F20"/>
                </a:solidFill>
                <a:effectLst/>
              </a:rPr>
              <a:t> систему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рівнянь</a:t>
            </a:r>
            <a:r>
              <a:rPr lang="ru-RU" sz="2800" dirty="0">
                <a:solidFill>
                  <a:srgbClr val="231F20"/>
                </a:solidFill>
                <a:effectLst/>
              </a:rPr>
              <a:t>: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F33F3F1-102C-4293-BD1D-690A71FEB6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574" y="639852"/>
            <a:ext cx="2659105" cy="106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40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1C25A6-4808-481D-8CC8-451D7A53D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4" y="1520934"/>
            <a:ext cx="9115865" cy="5337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A47571-BB57-4C7C-A893-FEED692545E5}"/>
              </a:ext>
            </a:extLst>
          </p:cNvPr>
          <p:cNvSpPr txBox="1"/>
          <p:nvPr/>
        </p:nvSpPr>
        <p:spPr>
          <a:xfrm>
            <a:off x="395536" y="116632"/>
            <a:ext cx="739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/>
              <a:t>№1010.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Розв’яжіть</a:t>
            </a:r>
            <a:r>
              <a:rPr lang="ru-RU" sz="2800" dirty="0">
                <a:solidFill>
                  <a:srgbClr val="231F2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графічно</a:t>
            </a:r>
            <a:r>
              <a:rPr lang="ru-RU" sz="2800" dirty="0">
                <a:solidFill>
                  <a:srgbClr val="231F20"/>
                </a:solidFill>
                <a:effectLst/>
              </a:rPr>
              <a:t> систему </a:t>
            </a:r>
            <a:r>
              <a:rPr lang="ru-RU" sz="2800" dirty="0" err="1">
                <a:solidFill>
                  <a:srgbClr val="231F20"/>
                </a:solidFill>
                <a:effectLst/>
              </a:rPr>
              <a:t>рівнянь</a:t>
            </a:r>
            <a:r>
              <a:rPr lang="ru-RU" sz="2800" dirty="0">
                <a:solidFill>
                  <a:srgbClr val="231F20"/>
                </a:solidFill>
                <a:effectLst/>
              </a:rPr>
              <a:t>: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485F74-C167-4B78-9B40-FBA650091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639852"/>
            <a:ext cx="2436268" cy="106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232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142852"/>
            <a:ext cx="9001156" cy="16754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spcBef>
                <a:spcPts val="105"/>
              </a:spcBef>
            </a:pPr>
            <a:r>
              <a:rPr b="1" spc="-5" dirty="0">
                <a:solidFill>
                  <a:srgbClr val="002060"/>
                </a:solidFill>
                <a:latin typeface="+mn-lt"/>
              </a:rPr>
              <a:t>Лінійним </a:t>
            </a:r>
            <a:r>
              <a:rPr b="1" spc="-5">
                <a:solidFill>
                  <a:srgbClr val="002060"/>
                </a:solidFill>
                <a:latin typeface="+mn-lt"/>
              </a:rPr>
              <a:t>рівнянням</a:t>
            </a:r>
            <a:r>
              <a:rPr b="1" spc="-40">
                <a:solidFill>
                  <a:srgbClr val="002060"/>
                </a:solidFill>
                <a:latin typeface="+mn-lt"/>
              </a:rPr>
              <a:t> </a:t>
            </a:r>
            <a:r>
              <a:rPr b="1">
                <a:solidFill>
                  <a:srgbClr val="002060"/>
                </a:solidFill>
                <a:latin typeface="+mn-lt"/>
              </a:rPr>
              <a:t>з</a:t>
            </a:r>
            <a:r>
              <a:rPr lang="uk-UA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5400" b="1" spc="-25" dirty="0" err="1">
                <a:solidFill>
                  <a:srgbClr val="002060"/>
                </a:solidFill>
                <a:latin typeface="+mn-lt"/>
                <a:cs typeface="Times New Roman"/>
              </a:rPr>
              <a:t>двома</a:t>
            </a:r>
            <a:r>
              <a:rPr lang="ru-RU" sz="5400" b="1" spc="-50" dirty="0">
                <a:solidFill>
                  <a:srgbClr val="002060"/>
                </a:solidFill>
                <a:latin typeface="+mn-lt"/>
                <a:cs typeface="Times New Roman"/>
              </a:rPr>
              <a:t> </a:t>
            </a:r>
            <a:r>
              <a:rPr lang="ru-RU" sz="5400" b="1" spc="-15" dirty="0" err="1">
                <a:solidFill>
                  <a:srgbClr val="002060"/>
                </a:solidFill>
                <a:latin typeface="+mn-lt"/>
                <a:cs typeface="Times New Roman"/>
              </a:rPr>
              <a:t>змінними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0" y="1928802"/>
            <a:ext cx="9144000" cy="443954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465"/>
              </a:spcBef>
              <a:buFont typeface="Arial" pitchFamily="34" charset="0"/>
              <a:buChar char="•"/>
            </a:pPr>
            <a:r>
              <a:rPr sz="3600" b="1" i="1">
                <a:solidFill>
                  <a:srgbClr val="001F5F"/>
                </a:solidFill>
                <a:latin typeface="Times New Roman"/>
                <a:cs typeface="Times New Roman"/>
              </a:rPr>
              <a:t>x </a:t>
            </a:r>
            <a:r>
              <a:rPr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і y </a:t>
            </a:r>
            <a:r>
              <a:rPr sz="3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називається рівняння</a:t>
            </a:r>
            <a:r>
              <a:rPr sz="3600" b="1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виду</a:t>
            </a:r>
            <a:endParaRPr sz="3600">
              <a:latin typeface="Times New Roman"/>
              <a:cs typeface="Times New Roman"/>
            </a:endParaRPr>
          </a:p>
          <a:p>
            <a:pPr marL="1696720" marR="1685925" algn="ctr">
              <a:lnSpc>
                <a:spcPct val="108800"/>
              </a:lnSpc>
              <a:spcBef>
                <a:spcPts val="35"/>
              </a:spcBef>
              <a:buFont typeface="Arial" pitchFamily="34" charset="0"/>
              <a:buChar char="•"/>
              <a:tabLst>
                <a:tab pos="3261995" algn="l"/>
              </a:tabLst>
            </a:pPr>
            <a:r>
              <a:rPr sz="4400" b="1" i="1" dirty="0">
                <a:solidFill>
                  <a:srgbClr val="C00000"/>
                </a:solidFill>
                <a:latin typeface="Times New Roman"/>
                <a:cs typeface="Times New Roman"/>
              </a:rPr>
              <a:t>ax </a:t>
            </a:r>
            <a:r>
              <a:rPr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+</a:t>
            </a:r>
            <a:r>
              <a:rPr sz="4400" b="1" i="1">
                <a:solidFill>
                  <a:srgbClr val="C00000"/>
                </a:solidFill>
                <a:latin typeface="Times New Roman"/>
                <a:cs typeface="Times New Roman"/>
              </a:rPr>
              <a:t>by </a:t>
            </a:r>
            <a:r>
              <a:rPr lang="uk-UA" sz="4400" b="1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=</a:t>
            </a:r>
            <a:r>
              <a:rPr sz="4400" b="1" i="1" spc="-5">
                <a:solidFill>
                  <a:srgbClr val="C00000"/>
                </a:solidFill>
                <a:latin typeface="Times New Roman"/>
                <a:cs typeface="Times New Roman"/>
              </a:rPr>
              <a:t>c </a:t>
            </a:r>
            <a:r>
              <a:rPr sz="3600" b="1">
                <a:solidFill>
                  <a:srgbClr val="001F5F"/>
                </a:solidFill>
                <a:latin typeface="Times New Roman"/>
                <a:cs typeface="Times New Roman"/>
              </a:rPr>
              <a:t>,  </a:t>
            </a:r>
            <a:r>
              <a:rPr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де </a:t>
            </a:r>
            <a:r>
              <a:rPr sz="3600" b="1" i="1" dirty="0">
                <a:solidFill>
                  <a:srgbClr val="001F5F"/>
                </a:solidFill>
                <a:latin typeface="Times New Roman"/>
                <a:cs typeface="Times New Roman"/>
              </a:rPr>
              <a:t>x </a:t>
            </a:r>
            <a:r>
              <a:rPr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і</a:t>
            </a:r>
            <a:r>
              <a:rPr sz="36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3600" b="1" i="1" dirty="0">
                <a:solidFill>
                  <a:srgbClr val="001F5F"/>
                </a:solidFill>
                <a:latin typeface="Times New Roman"/>
                <a:cs typeface="Times New Roman"/>
              </a:rPr>
              <a:t>y	-</a:t>
            </a:r>
            <a:r>
              <a:rPr sz="3600" b="1" i="1" spc="-6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36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змінні,</a:t>
            </a:r>
            <a:endParaRPr sz="360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  <a:spcBef>
                <a:spcPts val="430"/>
              </a:spcBef>
              <a:buFont typeface="Arial" pitchFamily="34" charset="0"/>
              <a:buChar char="•"/>
              <a:tabLst>
                <a:tab pos="1347470" algn="l"/>
              </a:tabLst>
            </a:pPr>
            <a:r>
              <a:rPr sz="3600" b="1" i="1" dirty="0">
                <a:solidFill>
                  <a:srgbClr val="001F5F"/>
                </a:solidFill>
                <a:latin typeface="Times New Roman"/>
                <a:cs typeface="Times New Roman"/>
              </a:rPr>
              <a:t>a, b, c	</a:t>
            </a:r>
            <a:r>
              <a:rPr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- деякі</a:t>
            </a:r>
            <a:r>
              <a:rPr sz="3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1F5F"/>
                </a:solidFill>
                <a:latin typeface="Times New Roman"/>
                <a:cs typeface="Times New Roman"/>
              </a:rPr>
              <a:t>числа.</a:t>
            </a:r>
            <a:endParaRPr sz="3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 pitchFamily="34" charset="0"/>
              <a:buChar char="•"/>
            </a:pPr>
            <a:endParaRPr sz="4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buFont typeface="Arial" pitchFamily="34" charset="0"/>
              <a:buChar char="•"/>
            </a:pPr>
            <a:r>
              <a:rPr sz="3600" dirty="0">
                <a:latin typeface="Times New Roman"/>
                <a:cs typeface="Times New Roman"/>
              </a:rPr>
              <a:t>3</a:t>
            </a:r>
            <a:r>
              <a:rPr sz="3600" i="1" dirty="0">
                <a:latin typeface="Times New Roman"/>
                <a:cs typeface="Times New Roman"/>
              </a:rPr>
              <a:t>x </a:t>
            </a:r>
            <a:r>
              <a:rPr sz="3600" dirty="0">
                <a:latin typeface="Times New Roman"/>
                <a:cs typeface="Times New Roman"/>
              </a:rPr>
              <a:t>+ </a:t>
            </a:r>
            <a:r>
              <a:rPr sz="3600" spc="-5" dirty="0">
                <a:latin typeface="Times New Roman"/>
                <a:cs typeface="Times New Roman"/>
              </a:rPr>
              <a:t>4</a:t>
            </a:r>
            <a:r>
              <a:rPr sz="3600" i="1" spc="-5" dirty="0">
                <a:latin typeface="Times New Roman"/>
                <a:cs typeface="Times New Roman"/>
              </a:rPr>
              <a:t>y </a:t>
            </a:r>
            <a:r>
              <a:rPr sz="3600" dirty="0">
                <a:latin typeface="Times New Roman"/>
                <a:cs typeface="Times New Roman"/>
              </a:rPr>
              <a:t>+ 5 = 0 – </a:t>
            </a:r>
            <a:r>
              <a:rPr sz="3600" spc="-5" dirty="0">
                <a:latin typeface="Times New Roman"/>
                <a:cs typeface="Times New Roman"/>
              </a:rPr>
              <a:t>лінійне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рівняння,</a:t>
            </a:r>
            <a:endParaRPr sz="36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430"/>
              </a:spcBef>
              <a:buFont typeface="Arial" pitchFamily="34" charset="0"/>
              <a:buChar char="•"/>
            </a:pPr>
            <a:r>
              <a:rPr sz="3600" i="1" dirty="0">
                <a:latin typeface="Times New Roman"/>
                <a:cs typeface="Times New Roman"/>
              </a:rPr>
              <a:t>x + </a:t>
            </a:r>
            <a:r>
              <a:rPr sz="3600" dirty="0">
                <a:latin typeface="Times New Roman"/>
                <a:cs typeface="Times New Roman"/>
              </a:rPr>
              <a:t>2</a:t>
            </a:r>
            <a:r>
              <a:rPr sz="3600" i="1" dirty="0">
                <a:latin typeface="Times New Roman"/>
                <a:cs typeface="Times New Roman"/>
              </a:rPr>
              <a:t>y </a:t>
            </a:r>
            <a:r>
              <a:rPr sz="3600" i="1">
                <a:latin typeface="Times New Roman"/>
                <a:cs typeface="Times New Roman"/>
              </a:rPr>
              <a:t>= </a:t>
            </a:r>
            <a:r>
              <a:rPr lang="uk-UA" sz="3600" i="1" dirty="0">
                <a:latin typeface="Times New Roman"/>
                <a:cs typeface="Times New Roman"/>
              </a:rPr>
              <a:t>-</a:t>
            </a:r>
            <a:r>
              <a:rPr sz="3600">
                <a:latin typeface="Times New Roman"/>
                <a:cs typeface="Times New Roman"/>
              </a:rPr>
              <a:t>5 </a:t>
            </a:r>
            <a:r>
              <a:rPr sz="3600" dirty="0">
                <a:latin typeface="Times New Roman"/>
                <a:cs typeface="Times New Roman"/>
              </a:rPr>
              <a:t>– </a:t>
            </a:r>
            <a:r>
              <a:rPr sz="3600" spc="-5" dirty="0">
                <a:latin typeface="Times New Roman"/>
                <a:cs typeface="Times New Roman"/>
              </a:rPr>
              <a:t>лінійне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рівняння.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1C25A6-4808-481D-8CC8-451D7A53D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4" y="1520934"/>
            <a:ext cx="9115865" cy="5337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60C2E7-C464-45BD-8F9E-4D4704D29C87}"/>
              </a:ext>
            </a:extLst>
          </p:cNvPr>
          <p:cNvSpPr txBox="1"/>
          <p:nvPr/>
        </p:nvSpPr>
        <p:spPr>
          <a:xfrm>
            <a:off x="112425" y="0"/>
            <a:ext cx="9031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>
                <a:cs typeface="Times New Roman" panose="02020603050405020304" pitchFamily="18" charset="0"/>
              </a:rPr>
              <a:t>№1014. </a:t>
            </a:r>
            <a:r>
              <a:rPr lang="ru-RU" sz="2800" dirty="0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Пара чисел (6; 4) є </a:t>
            </a:r>
            <a:r>
              <a:rPr lang="ru-RU" sz="2800" dirty="0" err="1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розв’язком</a:t>
            </a:r>
            <a:r>
              <a:rPr lang="ru-RU" sz="2800" dirty="0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системи</a:t>
            </a:r>
            <a:r>
              <a:rPr lang="ru-RU" sz="2800" dirty="0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рівнянь</a:t>
            </a:r>
            <a:r>
              <a:rPr lang="ru-RU" sz="2800" dirty="0">
                <a:solidFill>
                  <a:srgbClr val="231F20"/>
                </a:solidFill>
                <a:effectLst/>
                <a:cs typeface="Times New Roman" panose="02020603050405020304" pitchFamily="18" charset="0"/>
              </a:rPr>
              <a:t>:</a:t>
            </a:r>
            <a:endParaRPr lang="ru-RU" sz="2800" dirty="0"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0C6E180-6DDB-4FA0-95E3-BFEFDB66EB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40449"/>
            <a:ext cx="4415920" cy="159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29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4E18EEB-7BF8-4EF5-AF14-7929EB9F84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08" y="3964169"/>
            <a:ext cx="8675991" cy="153599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B22ECA1-55E8-4B1F-A536-6B1E8B66D9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09" y="812487"/>
            <a:ext cx="6731804" cy="52153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CA0EDA1-DB5F-4415-99EF-7C90A41D1D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54" y="1357833"/>
            <a:ext cx="6698660" cy="106732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A4227EE-3F96-4969-B434-55B23A5CCA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35" y="2425158"/>
            <a:ext cx="7329677" cy="113255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23F96A44-AD4E-4386-8D90-7D5593315689}"/>
                  </a:ext>
                </a:extLst>
              </p14:cNvPr>
              <p14:cNvContentPartPr/>
              <p14:nvPr/>
            </p14:nvContentPartPr>
            <p14:xfrm>
              <a:off x="210766" y="1040788"/>
              <a:ext cx="360" cy="36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23F96A44-AD4E-4386-8D90-7D55933156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4766" y="1004788"/>
                <a:ext cx="72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C5B686E8-E841-4365-B66E-DDE952FB1FC1}"/>
                  </a:ext>
                </a:extLst>
              </p14:cNvPr>
              <p14:cNvContentPartPr/>
              <p14:nvPr/>
            </p14:nvContentPartPr>
            <p14:xfrm>
              <a:off x="407326" y="660988"/>
              <a:ext cx="288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C5B686E8-E841-4365-B66E-DDE952FB1FC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9686" y="643348"/>
                <a:ext cx="3852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E87B4307-76B1-4C58-B726-E4BA65073617}"/>
              </a:ext>
            </a:extLst>
          </p:cNvPr>
          <p:cNvGrpSpPr/>
          <p:nvPr/>
        </p:nvGrpSpPr>
        <p:grpSpPr>
          <a:xfrm>
            <a:off x="108166" y="641188"/>
            <a:ext cx="432360" cy="652320"/>
            <a:chOff x="108166" y="641188"/>
            <a:chExt cx="432360" cy="652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8" name="Рукописный ввод 17">
                  <a:extLst>
                    <a:ext uri="{FF2B5EF4-FFF2-40B4-BE49-F238E27FC236}">
                      <a16:creationId xmlns:a16="http://schemas.microsoft.com/office/drawing/2014/main" id="{BDD9697E-A026-429C-8751-A357067C4A1B}"/>
                    </a:ext>
                  </a:extLst>
                </p14:cNvPr>
                <p14:cNvContentPartPr/>
                <p14:nvPr/>
              </p14:nvContentPartPr>
              <p14:xfrm>
                <a:off x="108166" y="641188"/>
                <a:ext cx="311760" cy="652320"/>
              </p14:xfrm>
            </p:contentPart>
          </mc:Choice>
          <mc:Fallback xmlns="">
            <p:pic>
              <p:nvPicPr>
                <p:cNvPr id="18" name="Рукописный ввод 17">
                  <a:extLst>
                    <a:ext uri="{FF2B5EF4-FFF2-40B4-BE49-F238E27FC236}">
                      <a16:creationId xmlns:a16="http://schemas.microsoft.com/office/drawing/2014/main" id="{BDD9697E-A026-429C-8751-A357067C4A1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0166" y="623548"/>
                  <a:ext cx="347400" cy="68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9" name="Рукописный ввод 18">
                  <a:extLst>
                    <a:ext uri="{FF2B5EF4-FFF2-40B4-BE49-F238E27FC236}">
                      <a16:creationId xmlns:a16="http://schemas.microsoft.com/office/drawing/2014/main" id="{EFF6FD5C-FED2-45E9-8B99-521199DD0D6C}"/>
                    </a:ext>
                  </a:extLst>
                </p14:cNvPr>
                <p14:cNvContentPartPr/>
                <p14:nvPr/>
              </p14:nvContentPartPr>
              <p14:xfrm>
                <a:off x="493006" y="1224388"/>
                <a:ext cx="47520" cy="61200"/>
              </p14:xfrm>
            </p:contentPart>
          </mc:Choice>
          <mc:Fallback xmlns="">
            <p:pic>
              <p:nvPicPr>
                <p:cNvPr id="19" name="Рукописный ввод 18">
                  <a:extLst>
                    <a:ext uri="{FF2B5EF4-FFF2-40B4-BE49-F238E27FC236}">
                      <a16:creationId xmlns:a16="http://schemas.microsoft.com/office/drawing/2014/main" id="{EFF6FD5C-FED2-45E9-8B99-521199DD0D6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75366" y="1206748"/>
                  <a:ext cx="83160" cy="96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DA81B140-2D33-45A2-A8A7-37DE4AA5DD8B}"/>
              </a:ext>
            </a:extLst>
          </p:cNvPr>
          <p:cNvGrpSpPr/>
          <p:nvPr/>
        </p:nvGrpSpPr>
        <p:grpSpPr>
          <a:xfrm>
            <a:off x="152446" y="3978388"/>
            <a:ext cx="353520" cy="501120"/>
            <a:chOff x="152446" y="3978388"/>
            <a:chExt cx="353520" cy="50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1" name="Рукописный ввод 20">
                  <a:extLst>
                    <a:ext uri="{FF2B5EF4-FFF2-40B4-BE49-F238E27FC236}">
                      <a16:creationId xmlns:a16="http://schemas.microsoft.com/office/drawing/2014/main" id="{92B4FDC7-4A63-4D9E-982E-A64933FE78CC}"/>
                    </a:ext>
                  </a:extLst>
                </p14:cNvPr>
                <p14:cNvContentPartPr/>
                <p14:nvPr/>
              </p14:nvContentPartPr>
              <p14:xfrm>
                <a:off x="152446" y="4006468"/>
                <a:ext cx="217440" cy="473040"/>
              </p14:xfrm>
            </p:contentPart>
          </mc:Choice>
          <mc:Fallback xmlns="">
            <p:pic>
              <p:nvPicPr>
                <p:cNvPr id="21" name="Рукописный ввод 20">
                  <a:extLst>
                    <a:ext uri="{FF2B5EF4-FFF2-40B4-BE49-F238E27FC236}">
                      <a16:creationId xmlns:a16="http://schemas.microsoft.com/office/drawing/2014/main" id="{92B4FDC7-4A63-4D9E-982E-A64933FE78C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34806" y="3988828"/>
                  <a:ext cx="253080" cy="50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2" name="Рукописный ввод 21">
                  <a:extLst>
                    <a:ext uri="{FF2B5EF4-FFF2-40B4-BE49-F238E27FC236}">
                      <a16:creationId xmlns:a16="http://schemas.microsoft.com/office/drawing/2014/main" id="{6D6152B0-91C7-4756-9614-0940B8249C35}"/>
                    </a:ext>
                  </a:extLst>
                </p14:cNvPr>
                <p14:cNvContentPartPr/>
                <p14:nvPr/>
              </p14:nvContentPartPr>
              <p14:xfrm>
                <a:off x="459526" y="4332268"/>
                <a:ext cx="46440" cy="72720"/>
              </p14:xfrm>
            </p:contentPart>
          </mc:Choice>
          <mc:Fallback xmlns="">
            <p:pic>
              <p:nvPicPr>
                <p:cNvPr id="22" name="Рукописный ввод 21">
                  <a:extLst>
                    <a:ext uri="{FF2B5EF4-FFF2-40B4-BE49-F238E27FC236}">
                      <a16:creationId xmlns:a16="http://schemas.microsoft.com/office/drawing/2014/main" id="{6D6152B0-91C7-4756-9614-0940B8249C3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41526" y="4314628"/>
                  <a:ext cx="8208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4" name="Рукописный ввод 23">
                  <a:extLst>
                    <a:ext uri="{FF2B5EF4-FFF2-40B4-BE49-F238E27FC236}">
                      <a16:creationId xmlns:a16="http://schemas.microsoft.com/office/drawing/2014/main" id="{D03392FE-2495-4718-BDFE-FA35C1B250A4}"/>
                    </a:ext>
                  </a:extLst>
                </p14:cNvPr>
                <p14:cNvContentPartPr/>
                <p14:nvPr/>
              </p14:nvContentPartPr>
              <p14:xfrm>
                <a:off x="210046" y="3978388"/>
                <a:ext cx="157680" cy="297720"/>
              </p14:xfrm>
            </p:contentPart>
          </mc:Choice>
          <mc:Fallback xmlns="">
            <p:pic>
              <p:nvPicPr>
                <p:cNvPr id="24" name="Рукописный ввод 23">
                  <a:extLst>
                    <a:ext uri="{FF2B5EF4-FFF2-40B4-BE49-F238E27FC236}">
                      <a16:creationId xmlns:a16="http://schemas.microsoft.com/office/drawing/2014/main" id="{D03392FE-2495-4718-BDFE-FA35C1B250A4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92406" y="3960748"/>
                  <a:ext cx="193320" cy="333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7" name="Рукописный ввод 46">
                <a:extLst>
                  <a:ext uri="{FF2B5EF4-FFF2-40B4-BE49-F238E27FC236}">
                    <a16:creationId xmlns:a16="http://schemas.microsoft.com/office/drawing/2014/main" id="{ADE5044F-73F9-4AB1-A962-64334AC9142B}"/>
                  </a:ext>
                </a:extLst>
              </p14:cNvPr>
              <p14:cNvContentPartPr/>
              <p14:nvPr/>
            </p14:nvContentPartPr>
            <p14:xfrm>
              <a:off x="7803886" y="664588"/>
              <a:ext cx="100440" cy="57960"/>
            </p14:xfrm>
          </p:contentPart>
        </mc:Choice>
        <mc:Fallback xmlns="">
          <p:pic>
            <p:nvPicPr>
              <p:cNvPr id="47" name="Рукописный ввод 46">
                <a:extLst>
                  <a:ext uri="{FF2B5EF4-FFF2-40B4-BE49-F238E27FC236}">
                    <a16:creationId xmlns:a16="http://schemas.microsoft.com/office/drawing/2014/main" id="{ADE5044F-73F9-4AB1-A962-64334AC9142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785886" y="646948"/>
                <a:ext cx="136080" cy="93600"/>
              </a:xfrm>
              <a:prstGeom prst="rect">
                <a:avLst/>
              </a:prstGeom>
            </p:spPr>
          </p:pic>
        </mc:Fallback>
      </mc:AlternateContent>
      <p:grpSp>
        <p:nvGrpSpPr>
          <p:cNvPr id="85" name="Группа 84">
            <a:extLst>
              <a:ext uri="{FF2B5EF4-FFF2-40B4-BE49-F238E27FC236}">
                <a16:creationId xmlns:a16="http://schemas.microsoft.com/office/drawing/2014/main" id="{38F0C485-F60C-4D6A-80D1-D6A50E576160}"/>
              </a:ext>
            </a:extLst>
          </p:cNvPr>
          <p:cNvGrpSpPr/>
          <p:nvPr/>
        </p:nvGrpSpPr>
        <p:grpSpPr>
          <a:xfrm>
            <a:off x="1404886" y="114148"/>
            <a:ext cx="3129120" cy="681120"/>
            <a:chOff x="1404886" y="114148"/>
            <a:chExt cx="3129120" cy="68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6" name="Рукописный ввод 25">
                  <a:extLst>
                    <a:ext uri="{FF2B5EF4-FFF2-40B4-BE49-F238E27FC236}">
                      <a16:creationId xmlns:a16="http://schemas.microsoft.com/office/drawing/2014/main" id="{DD59CE0D-BBD6-4191-BD5C-0549E74A2FEA}"/>
                    </a:ext>
                  </a:extLst>
                </p14:cNvPr>
                <p14:cNvContentPartPr/>
                <p14:nvPr/>
              </p14:nvContentPartPr>
              <p14:xfrm>
                <a:off x="1404886" y="114148"/>
                <a:ext cx="650880" cy="671400"/>
              </p14:xfrm>
            </p:contentPart>
          </mc:Choice>
          <mc:Fallback xmlns="">
            <p:pic>
              <p:nvPicPr>
                <p:cNvPr id="26" name="Рукописный ввод 25">
                  <a:extLst>
                    <a:ext uri="{FF2B5EF4-FFF2-40B4-BE49-F238E27FC236}">
                      <a16:creationId xmlns:a16="http://schemas.microsoft.com/office/drawing/2014/main" id="{DD59CE0D-BBD6-4191-BD5C-0549E74A2FE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386886" y="96148"/>
                  <a:ext cx="686520" cy="70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7" name="Рукописный ввод 26">
                  <a:extLst>
                    <a:ext uri="{FF2B5EF4-FFF2-40B4-BE49-F238E27FC236}">
                      <a16:creationId xmlns:a16="http://schemas.microsoft.com/office/drawing/2014/main" id="{F8981AD1-56D7-404F-9C8B-A513ECA0121E}"/>
                    </a:ext>
                  </a:extLst>
                </p14:cNvPr>
                <p14:cNvContentPartPr/>
                <p14:nvPr/>
              </p14:nvContentPartPr>
              <p14:xfrm>
                <a:off x="2096086" y="339508"/>
                <a:ext cx="239760" cy="393840"/>
              </p14:xfrm>
            </p:contentPart>
          </mc:Choice>
          <mc:Fallback xmlns="">
            <p:pic>
              <p:nvPicPr>
                <p:cNvPr id="27" name="Рукописный ввод 26">
                  <a:extLst>
                    <a:ext uri="{FF2B5EF4-FFF2-40B4-BE49-F238E27FC236}">
                      <a16:creationId xmlns:a16="http://schemas.microsoft.com/office/drawing/2014/main" id="{F8981AD1-56D7-404F-9C8B-A513ECA0121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078446" y="321868"/>
                  <a:ext cx="275400" cy="42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8" name="Рукописный ввод 27">
                  <a:extLst>
                    <a:ext uri="{FF2B5EF4-FFF2-40B4-BE49-F238E27FC236}">
                      <a16:creationId xmlns:a16="http://schemas.microsoft.com/office/drawing/2014/main" id="{96ED5305-C661-461F-B1AE-252024EA37DF}"/>
                    </a:ext>
                  </a:extLst>
                </p14:cNvPr>
                <p14:cNvContentPartPr/>
                <p14:nvPr/>
              </p14:nvContentPartPr>
              <p14:xfrm>
                <a:off x="2308846" y="351028"/>
                <a:ext cx="251280" cy="399600"/>
              </p14:xfrm>
            </p:contentPart>
          </mc:Choice>
          <mc:Fallback xmlns="">
            <p:pic>
              <p:nvPicPr>
                <p:cNvPr id="28" name="Рукописный ввод 27">
                  <a:extLst>
                    <a:ext uri="{FF2B5EF4-FFF2-40B4-BE49-F238E27FC236}">
                      <a16:creationId xmlns:a16="http://schemas.microsoft.com/office/drawing/2014/main" id="{96ED5305-C661-461F-B1AE-252024EA37D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290846" y="333028"/>
                  <a:ext cx="286920" cy="4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9" name="Рукописный ввод 28">
                  <a:extLst>
                    <a:ext uri="{FF2B5EF4-FFF2-40B4-BE49-F238E27FC236}">
                      <a16:creationId xmlns:a16="http://schemas.microsoft.com/office/drawing/2014/main" id="{0A983954-F037-4989-BA57-15D72EF6A0DB}"/>
                    </a:ext>
                  </a:extLst>
                </p14:cNvPr>
                <p14:cNvContentPartPr/>
                <p14:nvPr/>
              </p14:nvContentPartPr>
              <p14:xfrm>
                <a:off x="2517646" y="318268"/>
                <a:ext cx="291960" cy="440280"/>
              </p14:xfrm>
            </p:contentPart>
          </mc:Choice>
          <mc:Fallback xmlns="">
            <p:pic>
              <p:nvPicPr>
                <p:cNvPr id="29" name="Рукописный ввод 28">
                  <a:extLst>
                    <a:ext uri="{FF2B5EF4-FFF2-40B4-BE49-F238E27FC236}">
                      <a16:creationId xmlns:a16="http://schemas.microsoft.com/office/drawing/2014/main" id="{0A983954-F037-4989-BA57-15D72EF6A0D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500006" y="300628"/>
                  <a:ext cx="327600" cy="47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0" name="Рукописный ввод 29">
                  <a:extLst>
                    <a:ext uri="{FF2B5EF4-FFF2-40B4-BE49-F238E27FC236}">
                      <a16:creationId xmlns:a16="http://schemas.microsoft.com/office/drawing/2014/main" id="{5278ECD5-6B38-4195-A458-B5F1CF25D5F8}"/>
                    </a:ext>
                  </a:extLst>
                </p14:cNvPr>
                <p14:cNvContentPartPr/>
                <p14:nvPr/>
              </p14:nvContentPartPr>
              <p14:xfrm>
                <a:off x="2855326" y="319708"/>
                <a:ext cx="1015920" cy="459360"/>
              </p14:xfrm>
            </p:contentPart>
          </mc:Choice>
          <mc:Fallback xmlns="">
            <p:pic>
              <p:nvPicPr>
                <p:cNvPr id="30" name="Рукописный ввод 29">
                  <a:extLst>
                    <a:ext uri="{FF2B5EF4-FFF2-40B4-BE49-F238E27FC236}">
                      <a16:creationId xmlns:a16="http://schemas.microsoft.com/office/drawing/2014/main" id="{5278ECD5-6B38-4195-A458-B5F1CF25D5F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837326" y="302068"/>
                  <a:ext cx="1051560" cy="49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1" name="Рукописный ввод 30">
                  <a:extLst>
                    <a:ext uri="{FF2B5EF4-FFF2-40B4-BE49-F238E27FC236}">
                      <a16:creationId xmlns:a16="http://schemas.microsoft.com/office/drawing/2014/main" id="{51FB29A9-372D-4FC1-BD43-048ABFF5CB7A}"/>
                    </a:ext>
                  </a:extLst>
                </p14:cNvPr>
                <p14:cNvContentPartPr/>
                <p14:nvPr/>
              </p14:nvContentPartPr>
              <p14:xfrm>
                <a:off x="3884566" y="357148"/>
                <a:ext cx="376200" cy="381240"/>
              </p14:xfrm>
            </p:contentPart>
          </mc:Choice>
          <mc:Fallback xmlns="">
            <p:pic>
              <p:nvPicPr>
                <p:cNvPr id="31" name="Рукописный ввод 30">
                  <a:extLst>
                    <a:ext uri="{FF2B5EF4-FFF2-40B4-BE49-F238E27FC236}">
                      <a16:creationId xmlns:a16="http://schemas.microsoft.com/office/drawing/2014/main" id="{51FB29A9-372D-4FC1-BD43-048ABFF5CB7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866926" y="339148"/>
                  <a:ext cx="411840" cy="41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2" name="Рукописный ввод 31">
                  <a:extLst>
                    <a:ext uri="{FF2B5EF4-FFF2-40B4-BE49-F238E27FC236}">
                      <a16:creationId xmlns:a16="http://schemas.microsoft.com/office/drawing/2014/main" id="{4865B4C3-DA1A-4ACE-99C6-02C4E19D302D}"/>
                    </a:ext>
                  </a:extLst>
                </p14:cNvPr>
                <p14:cNvContentPartPr/>
                <p14:nvPr/>
              </p14:nvContentPartPr>
              <p14:xfrm>
                <a:off x="4317646" y="341308"/>
                <a:ext cx="216360" cy="406800"/>
              </p14:xfrm>
            </p:contentPart>
          </mc:Choice>
          <mc:Fallback xmlns="">
            <p:pic>
              <p:nvPicPr>
                <p:cNvPr id="32" name="Рукописный ввод 31">
                  <a:extLst>
                    <a:ext uri="{FF2B5EF4-FFF2-40B4-BE49-F238E27FC236}">
                      <a16:creationId xmlns:a16="http://schemas.microsoft.com/office/drawing/2014/main" id="{4865B4C3-DA1A-4ACE-99C6-02C4E19D302D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299646" y="323308"/>
                  <a:ext cx="252000" cy="44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3" name="Рукописный ввод 32">
                  <a:extLst>
                    <a:ext uri="{FF2B5EF4-FFF2-40B4-BE49-F238E27FC236}">
                      <a16:creationId xmlns:a16="http://schemas.microsoft.com/office/drawing/2014/main" id="{5E34574F-08D8-4466-9EA7-041EABBA9A9D}"/>
                    </a:ext>
                  </a:extLst>
                </p14:cNvPr>
                <p14:cNvContentPartPr/>
                <p14:nvPr/>
              </p14:nvContentPartPr>
              <p14:xfrm>
                <a:off x="4318006" y="506188"/>
                <a:ext cx="146520" cy="112680"/>
              </p14:xfrm>
            </p:contentPart>
          </mc:Choice>
          <mc:Fallback xmlns="">
            <p:pic>
              <p:nvPicPr>
                <p:cNvPr id="33" name="Рукописный ввод 32">
                  <a:extLst>
                    <a:ext uri="{FF2B5EF4-FFF2-40B4-BE49-F238E27FC236}">
                      <a16:creationId xmlns:a16="http://schemas.microsoft.com/office/drawing/2014/main" id="{5E34574F-08D8-4466-9EA7-041EABBA9A9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300006" y="488548"/>
                  <a:ext cx="18216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9" name="Рукописный ввод 48">
                  <a:extLst>
                    <a:ext uri="{FF2B5EF4-FFF2-40B4-BE49-F238E27FC236}">
                      <a16:creationId xmlns:a16="http://schemas.microsoft.com/office/drawing/2014/main" id="{D1E7189C-5384-4FCB-A7FA-81DE59A42DAA}"/>
                    </a:ext>
                  </a:extLst>
                </p14:cNvPr>
                <p14:cNvContentPartPr/>
                <p14:nvPr/>
              </p14:nvContentPartPr>
              <p14:xfrm>
                <a:off x="1897366" y="292708"/>
                <a:ext cx="67320" cy="338400"/>
              </p14:xfrm>
            </p:contentPart>
          </mc:Choice>
          <mc:Fallback xmlns="">
            <p:pic>
              <p:nvPicPr>
                <p:cNvPr id="49" name="Рукописный ввод 48">
                  <a:extLst>
                    <a:ext uri="{FF2B5EF4-FFF2-40B4-BE49-F238E27FC236}">
                      <a16:creationId xmlns:a16="http://schemas.microsoft.com/office/drawing/2014/main" id="{D1E7189C-5384-4FCB-A7FA-81DE59A42DA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879726" y="275068"/>
                  <a:ext cx="102960" cy="37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0" name="Рукописный ввод 49">
                  <a:extLst>
                    <a:ext uri="{FF2B5EF4-FFF2-40B4-BE49-F238E27FC236}">
                      <a16:creationId xmlns:a16="http://schemas.microsoft.com/office/drawing/2014/main" id="{22CEC2DB-B112-4D63-9FA1-4DF3247FF12B}"/>
                    </a:ext>
                  </a:extLst>
                </p14:cNvPr>
                <p14:cNvContentPartPr/>
                <p14:nvPr/>
              </p14:nvContentPartPr>
              <p14:xfrm>
                <a:off x="1904566" y="239428"/>
                <a:ext cx="84240" cy="363600"/>
              </p14:xfrm>
            </p:contentPart>
          </mc:Choice>
          <mc:Fallback xmlns="">
            <p:pic>
              <p:nvPicPr>
                <p:cNvPr id="50" name="Рукописный ввод 49">
                  <a:extLst>
                    <a:ext uri="{FF2B5EF4-FFF2-40B4-BE49-F238E27FC236}">
                      <a16:creationId xmlns:a16="http://schemas.microsoft.com/office/drawing/2014/main" id="{22CEC2DB-B112-4D63-9FA1-4DF3247FF12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886926" y="221788"/>
                  <a:ext cx="119880" cy="39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1" name="Рукописный ввод 50">
                  <a:extLst>
                    <a:ext uri="{FF2B5EF4-FFF2-40B4-BE49-F238E27FC236}">
                      <a16:creationId xmlns:a16="http://schemas.microsoft.com/office/drawing/2014/main" id="{D62CF685-5FE3-44AE-89C7-699E13D43A91}"/>
                    </a:ext>
                  </a:extLst>
                </p14:cNvPr>
                <p14:cNvContentPartPr/>
                <p14:nvPr/>
              </p14:nvContentPartPr>
              <p14:xfrm>
                <a:off x="1953886" y="252748"/>
                <a:ext cx="57600" cy="278640"/>
              </p14:xfrm>
            </p:contentPart>
          </mc:Choice>
          <mc:Fallback xmlns="">
            <p:pic>
              <p:nvPicPr>
                <p:cNvPr id="51" name="Рукописный ввод 50">
                  <a:extLst>
                    <a:ext uri="{FF2B5EF4-FFF2-40B4-BE49-F238E27FC236}">
                      <a16:creationId xmlns:a16="http://schemas.microsoft.com/office/drawing/2014/main" id="{D62CF685-5FE3-44AE-89C7-699E13D43A9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935886" y="234748"/>
                  <a:ext cx="93240" cy="31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52" name="Рукописный ввод 51">
                  <a:extLst>
                    <a:ext uri="{FF2B5EF4-FFF2-40B4-BE49-F238E27FC236}">
                      <a16:creationId xmlns:a16="http://schemas.microsoft.com/office/drawing/2014/main" id="{1CD9B111-A26D-434E-89CB-2DFFD9B0B206}"/>
                    </a:ext>
                  </a:extLst>
                </p14:cNvPr>
                <p14:cNvContentPartPr/>
                <p14:nvPr/>
              </p14:nvContentPartPr>
              <p14:xfrm>
                <a:off x="1886206" y="323308"/>
                <a:ext cx="139320" cy="307800"/>
              </p14:xfrm>
            </p:contentPart>
          </mc:Choice>
          <mc:Fallback xmlns="">
            <p:pic>
              <p:nvPicPr>
                <p:cNvPr id="52" name="Рукописный ввод 51">
                  <a:extLst>
                    <a:ext uri="{FF2B5EF4-FFF2-40B4-BE49-F238E27FC236}">
                      <a16:creationId xmlns:a16="http://schemas.microsoft.com/office/drawing/2014/main" id="{1CD9B111-A26D-434E-89CB-2DFFD9B0B20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868566" y="305668"/>
                  <a:ext cx="17496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3" name="Рукописный ввод 52">
                  <a:extLst>
                    <a:ext uri="{FF2B5EF4-FFF2-40B4-BE49-F238E27FC236}">
                      <a16:creationId xmlns:a16="http://schemas.microsoft.com/office/drawing/2014/main" id="{7B1C4167-6F5C-473F-8158-8F6752DECC5B}"/>
                    </a:ext>
                  </a:extLst>
                </p14:cNvPr>
                <p14:cNvContentPartPr/>
                <p14:nvPr/>
              </p14:nvContentPartPr>
              <p14:xfrm>
                <a:off x="1823206" y="154828"/>
                <a:ext cx="199080" cy="601920"/>
              </p14:xfrm>
            </p:contentPart>
          </mc:Choice>
          <mc:Fallback xmlns="">
            <p:pic>
              <p:nvPicPr>
                <p:cNvPr id="53" name="Рукописный ввод 52">
                  <a:extLst>
                    <a:ext uri="{FF2B5EF4-FFF2-40B4-BE49-F238E27FC236}">
                      <a16:creationId xmlns:a16="http://schemas.microsoft.com/office/drawing/2014/main" id="{7B1C4167-6F5C-473F-8158-8F6752DECC5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805566" y="137188"/>
                  <a:ext cx="234720" cy="63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4" name="Рукописный ввод 53">
                  <a:extLst>
                    <a:ext uri="{FF2B5EF4-FFF2-40B4-BE49-F238E27FC236}">
                      <a16:creationId xmlns:a16="http://schemas.microsoft.com/office/drawing/2014/main" id="{5DBCA547-9A6C-476E-8941-EEF6C223FFEC}"/>
                    </a:ext>
                  </a:extLst>
                </p14:cNvPr>
                <p14:cNvContentPartPr/>
                <p14:nvPr/>
              </p14:nvContentPartPr>
              <p14:xfrm>
                <a:off x="1432966" y="238708"/>
                <a:ext cx="72000" cy="207000"/>
              </p14:xfrm>
            </p:contentPart>
          </mc:Choice>
          <mc:Fallback xmlns="">
            <p:pic>
              <p:nvPicPr>
                <p:cNvPr id="54" name="Рукописный ввод 53">
                  <a:extLst>
                    <a:ext uri="{FF2B5EF4-FFF2-40B4-BE49-F238E27FC236}">
                      <a16:creationId xmlns:a16="http://schemas.microsoft.com/office/drawing/2014/main" id="{5DBCA547-9A6C-476E-8941-EEF6C223FFE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415326" y="221068"/>
                  <a:ext cx="1076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5" name="Рукописный ввод 54">
                  <a:extLst>
                    <a:ext uri="{FF2B5EF4-FFF2-40B4-BE49-F238E27FC236}">
                      <a16:creationId xmlns:a16="http://schemas.microsoft.com/office/drawing/2014/main" id="{528B365D-F17D-4623-8927-475D88CBE0B1}"/>
                    </a:ext>
                  </a:extLst>
                </p14:cNvPr>
                <p14:cNvContentPartPr/>
                <p14:nvPr/>
              </p14:nvContentPartPr>
              <p14:xfrm>
                <a:off x="1435486" y="618508"/>
                <a:ext cx="41760" cy="118080"/>
              </p14:xfrm>
            </p:contentPart>
          </mc:Choice>
          <mc:Fallback xmlns="">
            <p:pic>
              <p:nvPicPr>
                <p:cNvPr id="55" name="Рукописный ввод 54">
                  <a:extLst>
                    <a:ext uri="{FF2B5EF4-FFF2-40B4-BE49-F238E27FC236}">
                      <a16:creationId xmlns:a16="http://schemas.microsoft.com/office/drawing/2014/main" id="{528B365D-F17D-4623-8927-475D88CBE0B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417486" y="600508"/>
                  <a:ext cx="7740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8" name="Рукописный ввод 57">
                  <a:extLst>
                    <a:ext uri="{FF2B5EF4-FFF2-40B4-BE49-F238E27FC236}">
                      <a16:creationId xmlns:a16="http://schemas.microsoft.com/office/drawing/2014/main" id="{48760A2A-D73B-4104-936C-2D1018C4B7F1}"/>
                    </a:ext>
                  </a:extLst>
                </p14:cNvPr>
                <p14:cNvContentPartPr/>
                <p14:nvPr/>
              </p14:nvContentPartPr>
              <p14:xfrm>
                <a:off x="2110486" y="378388"/>
                <a:ext cx="111960" cy="298440"/>
              </p14:xfrm>
            </p:contentPart>
          </mc:Choice>
          <mc:Fallback xmlns="">
            <p:pic>
              <p:nvPicPr>
                <p:cNvPr id="58" name="Рукописный ввод 57">
                  <a:extLst>
                    <a:ext uri="{FF2B5EF4-FFF2-40B4-BE49-F238E27FC236}">
                      <a16:creationId xmlns:a16="http://schemas.microsoft.com/office/drawing/2014/main" id="{48760A2A-D73B-4104-936C-2D1018C4B7F1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092846" y="360748"/>
                  <a:ext cx="14760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0" name="Рукописный ввод 59">
                  <a:extLst>
                    <a:ext uri="{FF2B5EF4-FFF2-40B4-BE49-F238E27FC236}">
                      <a16:creationId xmlns:a16="http://schemas.microsoft.com/office/drawing/2014/main" id="{053B8420-1CA1-44E6-9FC2-B64BC9949DAF}"/>
                    </a:ext>
                  </a:extLst>
                </p14:cNvPr>
                <p14:cNvContentPartPr/>
                <p14:nvPr/>
              </p14:nvContentPartPr>
              <p14:xfrm>
                <a:off x="2490286" y="330508"/>
                <a:ext cx="84240" cy="159480"/>
              </p14:xfrm>
            </p:contentPart>
          </mc:Choice>
          <mc:Fallback xmlns="">
            <p:pic>
              <p:nvPicPr>
                <p:cNvPr id="60" name="Рукописный ввод 59">
                  <a:extLst>
                    <a:ext uri="{FF2B5EF4-FFF2-40B4-BE49-F238E27FC236}">
                      <a16:creationId xmlns:a16="http://schemas.microsoft.com/office/drawing/2014/main" id="{053B8420-1CA1-44E6-9FC2-B64BC9949DAF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472646" y="312868"/>
                  <a:ext cx="11988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1" name="Рукописный ввод 60">
                  <a:extLst>
                    <a:ext uri="{FF2B5EF4-FFF2-40B4-BE49-F238E27FC236}">
                      <a16:creationId xmlns:a16="http://schemas.microsoft.com/office/drawing/2014/main" id="{7CD7DA6F-86F6-4809-B265-E5BC0A7B0242}"/>
                    </a:ext>
                  </a:extLst>
                </p14:cNvPr>
                <p14:cNvContentPartPr/>
                <p14:nvPr/>
              </p14:nvContentPartPr>
              <p14:xfrm>
                <a:off x="2420086" y="351028"/>
                <a:ext cx="98280" cy="225360"/>
              </p14:xfrm>
            </p:contentPart>
          </mc:Choice>
          <mc:Fallback xmlns="">
            <p:pic>
              <p:nvPicPr>
                <p:cNvPr id="61" name="Рукописный ввод 60">
                  <a:extLst>
                    <a:ext uri="{FF2B5EF4-FFF2-40B4-BE49-F238E27FC236}">
                      <a16:creationId xmlns:a16="http://schemas.microsoft.com/office/drawing/2014/main" id="{7CD7DA6F-86F6-4809-B265-E5BC0A7B0242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402086" y="333028"/>
                  <a:ext cx="13392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2" name="Рукописный ввод 61">
                  <a:extLst>
                    <a:ext uri="{FF2B5EF4-FFF2-40B4-BE49-F238E27FC236}">
                      <a16:creationId xmlns:a16="http://schemas.microsoft.com/office/drawing/2014/main" id="{0C1A2BBD-AD99-489A-AB0A-42505FEA2319}"/>
                    </a:ext>
                  </a:extLst>
                </p14:cNvPr>
                <p14:cNvContentPartPr/>
                <p14:nvPr/>
              </p14:nvContentPartPr>
              <p14:xfrm>
                <a:off x="2421526" y="435628"/>
                <a:ext cx="68400" cy="237960"/>
              </p14:xfrm>
            </p:contentPart>
          </mc:Choice>
          <mc:Fallback xmlns="">
            <p:pic>
              <p:nvPicPr>
                <p:cNvPr id="62" name="Рукописный ввод 61">
                  <a:extLst>
                    <a:ext uri="{FF2B5EF4-FFF2-40B4-BE49-F238E27FC236}">
                      <a16:creationId xmlns:a16="http://schemas.microsoft.com/office/drawing/2014/main" id="{0C1A2BBD-AD99-489A-AB0A-42505FEA231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403886" y="417628"/>
                  <a:ext cx="10404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3" name="Рукописный ввод 62">
                  <a:extLst>
                    <a:ext uri="{FF2B5EF4-FFF2-40B4-BE49-F238E27FC236}">
                      <a16:creationId xmlns:a16="http://schemas.microsoft.com/office/drawing/2014/main" id="{22EB886E-8D8D-4A64-8E7E-D49C01E79370}"/>
                    </a:ext>
                  </a:extLst>
                </p14:cNvPr>
                <p14:cNvContentPartPr/>
                <p14:nvPr/>
              </p14:nvContentPartPr>
              <p14:xfrm>
                <a:off x="2407486" y="505828"/>
                <a:ext cx="40680" cy="187560"/>
              </p14:xfrm>
            </p:contentPart>
          </mc:Choice>
          <mc:Fallback xmlns="">
            <p:pic>
              <p:nvPicPr>
                <p:cNvPr id="63" name="Рукописный ввод 62">
                  <a:extLst>
                    <a:ext uri="{FF2B5EF4-FFF2-40B4-BE49-F238E27FC236}">
                      <a16:creationId xmlns:a16="http://schemas.microsoft.com/office/drawing/2014/main" id="{22EB886E-8D8D-4A64-8E7E-D49C01E79370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389486" y="487828"/>
                  <a:ext cx="7632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64" name="Рукописный ввод 63">
                  <a:extLst>
                    <a:ext uri="{FF2B5EF4-FFF2-40B4-BE49-F238E27FC236}">
                      <a16:creationId xmlns:a16="http://schemas.microsoft.com/office/drawing/2014/main" id="{0DDED812-41DD-4076-955D-A9E8195A3B26}"/>
                    </a:ext>
                  </a:extLst>
                </p14:cNvPr>
                <p14:cNvContentPartPr/>
                <p14:nvPr/>
              </p14:nvContentPartPr>
              <p14:xfrm>
                <a:off x="2296966" y="632908"/>
                <a:ext cx="108360" cy="114480"/>
              </p14:xfrm>
            </p:contentPart>
          </mc:Choice>
          <mc:Fallback xmlns="">
            <p:pic>
              <p:nvPicPr>
                <p:cNvPr id="64" name="Рукописный ввод 63">
                  <a:extLst>
                    <a:ext uri="{FF2B5EF4-FFF2-40B4-BE49-F238E27FC236}">
                      <a16:creationId xmlns:a16="http://schemas.microsoft.com/office/drawing/2014/main" id="{0DDED812-41DD-4076-955D-A9E8195A3B26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279326" y="614908"/>
                  <a:ext cx="14400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65" name="Рукописный ввод 64">
                  <a:extLst>
                    <a:ext uri="{FF2B5EF4-FFF2-40B4-BE49-F238E27FC236}">
                      <a16:creationId xmlns:a16="http://schemas.microsoft.com/office/drawing/2014/main" id="{43621BAF-D2AD-4BFA-BA72-4F0709E73C2D}"/>
                    </a:ext>
                  </a:extLst>
                </p14:cNvPr>
                <p14:cNvContentPartPr/>
                <p14:nvPr/>
              </p14:nvContentPartPr>
              <p14:xfrm>
                <a:off x="2713126" y="324028"/>
                <a:ext cx="42840" cy="181080"/>
              </p14:xfrm>
            </p:contentPart>
          </mc:Choice>
          <mc:Fallback xmlns="">
            <p:pic>
              <p:nvPicPr>
                <p:cNvPr id="65" name="Рукописный ввод 64">
                  <a:extLst>
                    <a:ext uri="{FF2B5EF4-FFF2-40B4-BE49-F238E27FC236}">
                      <a16:creationId xmlns:a16="http://schemas.microsoft.com/office/drawing/2014/main" id="{43621BAF-D2AD-4BFA-BA72-4F0709E73C2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95486" y="306028"/>
                  <a:ext cx="7848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66" name="Рукописный ввод 65">
                  <a:extLst>
                    <a:ext uri="{FF2B5EF4-FFF2-40B4-BE49-F238E27FC236}">
                      <a16:creationId xmlns:a16="http://schemas.microsoft.com/office/drawing/2014/main" id="{1F3A4113-4DB9-4C08-AA6C-CA4AE6FE8742}"/>
                    </a:ext>
                  </a:extLst>
                </p14:cNvPr>
                <p14:cNvContentPartPr/>
                <p14:nvPr/>
              </p14:nvContentPartPr>
              <p14:xfrm>
                <a:off x="2683246" y="337348"/>
                <a:ext cx="87840" cy="302400"/>
              </p14:xfrm>
            </p:contentPart>
          </mc:Choice>
          <mc:Fallback xmlns="">
            <p:pic>
              <p:nvPicPr>
                <p:cNvPr id="66" name="Рукописный ввод 65">
                  <a:extLst>
                    <a:ext uri="{FF2B5EF4-FFF2-40B4-BE49-F238E27FC236}">
                      <a16:creationId xmlns:a16="http://schemas.microsoft.com/office/drawing/2014/main" id="{1F3A4113-4DB9-4C08-AA6C-CA4AE6FE874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665606" y="319348"/>
                  <a:ext cx="123480" cy="33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7" name="Рукописный ввод 66">
                  <a:extLst>
                    <a:ext uri="{FF2B5EF4-FFF2-40B4-BE49-F238E27FC236}">
                      <a16:creationId xmlns:a16="http://schemas.microsoft.com/office/drawing/2014/main" id="{DDBBEC12-1F1C-4AFA-B179-0AD11E479133}"/>
                    </a:ext>
                  </a:extLst>
                </p14:cNvPr>
                <p14:cNvContentPartPr/>
                <p14:nvPr/>
              </p14:nvContentPartPr>
              <p14:xfrm>
                <a:off x="2685766" y="505828"/>
                <a:ext cx="15120" cy="182520"/>
              </p14:xfrm>
            </p:contentPart>
          </mc:Choice>
          <mc:Fallback xmlns="">
            <p:pic>
              <p:nvPicPr>
                <p:cNvPr id="67" name="Рукописный ввод 66">
                  <a:extLst>
                    <a:ext uri="{FF2B5EF4-FFF2-40B4-BE49-F238E27FC236}">
                      <a16:creationId xmlns:a16="http://schemas.microsoft.com/office/drawing/2014/main" id="{DDBBEC12-1F1C-4AFA-B179-0AD11E47913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668126" y="487828"/>
                  <a:ext cx="50760" cy="21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68" name="Рукописный ввод 67">
                  <a:extLst>
                    <a:ext uri="{FF2B5EF4-FFF2-40B4-BE49-F238E27FC236}">
                      <a16:creationId xmlns:a16="http://schemas.microsoft.com/office/drawing/2014/main" id="{DB645008-DB99-40D2-97CC-D6B67FD54499}"/>
                    </a:ext>
                  </a:extLst>
                </p14:cNvPr>
                <p14:cNvContentPartPr/>
                <p14:nvPr/>
              </p14:nvContentPartPr>
              <p14:xfrm>
                <a:off x="2896366" y="393508"/>
                <a:ext cx="72000" cy="283320"/>
              </p14:xfrm>
            </p:contentPart>
          </mc:Choice>
          <mc:Fallback xmlns="">
            <p:pic>
              <p:nvPicPr>
                <p:cNvPr id="68" name="Рукописный ввод 67">
                  <a:extLst>
                    <a:ext uri="{FF2B5EF4-FFF2-40B4-BE49-F238E27FC236}">
                      <a16:creationId xmlns:a16="http://schemas.microsoft.com/office/drawing/2014/main" id="{DB645008-DB99-40D2-97CC-D6B67FD54499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878726" y="375868"/>
                  <a:ext cx="10764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69" name="Рукописный ввод 68">
                  <a:extLst>
                    <a:ext uri="{FF2B5EF4-FFF2-40B4-BE49-F238E27FC236}">
                      <a16:creationId xmlns:a16="http://schemas.microsoft.com/office/drawing/2014/main" id="{057E9A83-9A5F-4C20-ACE0-35328AD06F9A}"/>
                    </a:ext>
                  </a:extLst>
                </p14:cNvPr>
                <p14:cNvContentPartPr/>
                <p14:nvPr/>
              </p14:nvContentPartPr>
              <p14:xfrm>
                <a:off x="2869726" y="435628"/>
                <a:ext cx="70560" cy="225360"/>
              </p14:xfrm>
            </p:contentPart>
          </mc:Choice>
          <mc:Fallback xmlns="">
            <p:pic>
              <p:nvPicPr>
                <p:cNvPr id="69" name="Рукописный ввод 68">
                  <a:extLst>
                    <a:ext uri="{FF2B5EF4-FFF2-40B4-BE49-F238E27FC236}">
                      <a16:creationId xmlns:a16="http://schemas.microsoft.com/office/drawing/2014/main" id="{057E9A83-9A5F-4C20-ACE0-35328AD06F9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851726" y="417628"/>
                  <a:ext cx="10620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71" name="Рукописный ввод 70">
                  <a:extLst>
                    <a:ext uri="{FF2B5EF4-FFF2-40B4-BE49-F238E27FC236}">
                      <a16:creationId xmlns:a16="http://schemas.microsoft.com/office/drawing/2014/main" id="{2760D03D-3C61-4550-AA78-9F8679AD30C2}"/>
                    </a:ext>
                  </a:extLst>
                </p14:cNvPr>
                <p14:cNvContentPartPr/>
                <p14:nvPr/>
              </p14:nvContentPartPr>
              <p14:xfrm>
                <a:off x="3059086" y="379108"/>
                <a:ext cx="106200" cy="276480"/>
              </p14:xfrm>
            </p:contentPart>
          </mc:Choice>
          <mc:Fallback xmlns="">
            <p:pic>
              <p:nvPicPr>
                <p:cNvPr id="71" name="Рукописный ввод 70">
                  <a:extLst>
                    <a:ext uri="{FF2B5EF4-FFF2-40B4-BE49-F238E27FC236}">
                      <a16:creationId xmlns:a16="http://schemas.microsoft.com/office/drawing/2014/main" id="{2760D03D-3C61-4550-AA78-9F8679AD30C2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041446" y="361468"/>
                  <a:ext cx="14184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72" name="Рукописный ввод 71">
                  <a:extLst>
                    <a:ext uri="{FF2B5EF4-FFF2-40B4-BE49-F238E27FC236}">
                      <a16:creationId xmlns:a16="http://schemas.microsoft.com/office/drawing/2014/main" id="{51BA05B7-EC1C-4A10-801E-FF6C8A5E8434}"/>
                    </a:ext>
                  </a:extLst>
                </p14:cNvPr>
                <p14:cNvContentPartPr/>
                <p14:nvPr/>
              </p14:nvContentPartPr>
              <p14:xfrm>
                <a:off x="3088966" y="365428"/>
                <a:ext cx="75960" cy="331560"/>
              </p14:xfrm>
            </p:contentPart>
          </mc:Choice>
          <mc:Fallback xmlns="">
            <p:pic>
              <p:nvPicPr>
                <p:cNvPr id="72" name="Рукописный ввод 71">
                  <a:extLst>
                    <a:ext uri="{FF2B5EF4-FFF2-40B4-BE49-F238E27FC236}">
                      <a16:creationId xmlns:a16="http://schemas.microsoft.com/office/drawing/2014/main" id="{51BA05B7-EC1C-4A10-801E-FF6C8A5E843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071326" y="347428"/>
                  <a:ext cx="111600" cy="36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3" name="Рукописный ввод 72">
                  <a:extLst>
                    <a:ext uri="{FF2B5EF4-FFF2-40B4-BE49-F238E27FC236}">
                      <a16:creationId xmlns:a16="http://schemas.microsoft.com/office/drawing/2014/main" id="{4738A5A2-60E4-4B21-BDF4-DEC1F8E51AF4}"/>
                    </a:ext>
                  </a:extLst>
                </p14:cNvPr>
                <p14:cNvContentPartPr/>
                <p14:nvPr/>
              </p14:nvContentPartPr>
              <p14:xfrm>
                <a:off x="3307846" y="351028"/>
                <a:ext cx="68400" cy="266040"/>
              </p14:xfrm>
            </p:contentPart>
          </mc:Choice>
          <mc:Fallback xmlns="">
            <p:pic>
              <p:nvPicPr>
                <p:cNvPr id="73" name="Рукописный ввод 72">
                  <a:extLst>
                    <a:ext uri="{FF2B5EF4-FFF2-40B4-BE49-F238E27FC236}">
                      <a16:creationId xmlns:a16="http://schemas.microsoft.com/office/drawing/2014/main" id="{4738A5A2-60E4-4B21-BDF4-DEC1F8E51AF4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290206" y="333028"/>
                  <a:ext cx="104040" cy="30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74" name="Рукописный ввод 73">
                  <a:extLst>
                    <a:ext uri="{FF2B5EF4-FFF2-40B4-BE49-F238E27FC236}">
                      <a16:creationId xmlns:a16="http://schemas.microsoft.com/office/drawing/2014/main" id="{DDC2A93F-6AC4-4D88-A4BF-D2976260DF1E}"/>
                    </a:ext>
                  </a:extLst>
                </p14:cNvPr>
                <p14:cNvContentPartPr/>
                <p14:nvPr/>
              </p14:nvContentPartPr>
              <p14:xfrm>
                <a:off x="3304966" y="365428"/>
                <a:ext cx="71280" cy="323280"/>
              </p14:xfrm>
            </p:contentPart>
          </mc:Choice>
          <mc:Fallback xmlns="">
            <p:pic>
              <p:nvPicPr>
                <p:cNvPr id="74" name="Рукописный ввод 73">
                  <a:extLst>
                    <a:ext uri="{FF2B5EF4-FFF2-40B4-BE49-F238E27FC236}">
                      <a16:creationId xmlns:a16="http://schemas.microsoft.com/office/drawing/2014/main" id="{DDC2A93F-6AC4-4D88-A4BF-D2976260DF1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286966" y="347428"/>
                  <a:ext cx="106920" cy="35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5" name="Рукописный ввод 74">
                  <a:extLst>
                    <a:ext uri="{FF2B5EF4-FFF2-40B4-BE49-F238E27FC236}">
                      <a16:creationId xmlns:a16="http://schemas.microsoft.com/office/drawing/2014/main" id="{D4458324-E6A4-497F-8FF9-2A70CEFCF1AD}"/>
                    </a:ext>
                  </a:extLst>
                </p14:cNvPr>
                <p14:cNvContentPartPr/>
                <p14:nvPr/>
              </p14:nvContentPartPr>
              <p14:xfrm>
                <a:off x="3518446" y="318628"/>
                <a:ext cx="78120" cy="245160"/>
              </p14:xfrm>
            </p:contentPart>
          </mc:Choice>
          <mc:Fallback xmlns="">
            <p:pic>
              <p:nvPicPr>
                <p:cNvPr id="75" name="Рукописный ввод 74">
                  <a:extLst>
                    <a:ext uri="{FF2B5EF4-FFF2-40B4-BE49-F238E27FC236}">
                      <a16:creationId xmlns:a16="http://schemas.microsoft.com/office/drawing/2014/main" id="{D4458324-E6A4-497F-8FF9-2A70CEFCF1A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500806" y="300988"/>
                  <a:ext cx="11376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6" name="Рукописный ввод 75">
                  <a:extLst>
                    <a:ext uri="{FF2B5EF4-FFF2-40B4-BE49-F238E27FC236}">
                      <a16:creationId xmlns:a16="http://schemas.microsoft.com/office/drawing/2014/main" id="{5E6ED862-4C39-4F65-B9C3-8B0D945FD14E}"/>
                    </a:ext>
                  </a:extLst>
                </p14:cNvPr>
                <p14:cNvContentPartPr/>
                <p14:nvPr/>
              </p14:nvContentPartPr>
              <p14:xfrm>
                <a:off x="3510166" y="323308"/>
                <a:ext cx="63000" cy="289080"/>
              </p14:xfrm>
            </p:contentPart>
          </mc:Choice>
          <mc:Fallback xmlns="">
            <p:pic>
              <p:nvPicPr>
                <p:cNvPr id="76" name="Рукописный ввод 75">
                  <a:extLst>
                    <a:ext uri="{FF2B5EF4-FFF2-40B4-BE49-F238E27FC236}">
                      <a16:creationId xmlns:a16="http://schemas.microsoft.com/office/drawing/2014/main" id="{5E6ED862-4C39-4F65-B9C3-8B0D945FD14E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492166" y="305668"/>
                  <a:ext cx="98640" cy="32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77" name="Рукописный ввод 76">
                  <a:extLst>
                    <a:ext uri="{FF2B5EF4-FFF2-40B4-BE49-F238E27FC236}">
                      <a16:creationId xmlns:a16="http://schemas.microsoft.com/office/drawing/2014/main" id="{241452F0-C126-49B3-956B-E3F801727A66}"/>
                    </a:ext>
                  </a:extLst>
                </p14:cNvPr>
                <p14:cNvContentPartPr/>
                <p14:nvPr/>
              </p14:nvContentPartPr>
              <p14:xfrm>
                <a:off x="3664966" y="347428"/>
                <a:ext cx="88920" cy="299160"/>
              </p14:xfrm>
            </p:contentPart>
          </mc:Choice>
          <mc:Fallback xmlns="">
            <p:pic>
              <p:nvPicPr>
                <p:cNvPr id="77" name="Рукописный ввод 76">
                  <a:extLst>
                    <a:ext uri="{FF2B5EF4-FFF2-40B4-BE49-F238E27FC236}">
                      <a16:creationId xmlns:a16="http://schemas.microsoft.com/office/drawing/2014/main" id="{241452F0-C126-49B3-956B-E3F801727A6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646966" y="329788"/>
                  <a:ext cx="124560" cy="33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78" name="Рукописный ввод 77">
                  <a:extLst>
                    <a:ext uri="{FF2B5EF4-FFF2-40B4-BE49-F238E27FC236}">
                      <a16:creationId xmlns:a16="http://schemas.microsoft.com/office/drawing/2014/main" id="{4A651FA9-60AA-4890-9236-1533D1FB42DD}"/>
                    </a:ext>
                  </a:extLst>
                </p14:cNvPr>
                <p14:cNvContentPartPr/>
                <p14:nvPr/>
              </p14:nvContentPartPr>
              <p14:xfrm>
                <a:off x="3907606" y="325108"/>
                <a:ext cx="92880" cy="259560"/>
              </p14:xfrm>
            </p:contentPart>
          </mc:Choice>
          <mc:Fallback xmlns="">
            <p:pic>
              <p:nvPicPr>
                <p:cNvPr id="78" name="Рукописный ввод 77">
                  <a:extLst>
                    <a:ext uri="{FF2B5EF4-FFF2-40B4-BE49-F238E27FC236}">
                      <a16:creationId xmlns:a16="http://schemas.microsoft.com/office/drawing/2014/main" id="{4A651FA9-60AA-4890-9236-1533D1FB42D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889606" y="307108"/>
                  <a:ext cx="12852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79" name="Рукописный ввод 78">
                  <a:extLst>
                    <a:ext uri="{FF2B5EF4-FFF2-40B4-BE49-F238E27FC236}">
                      <a16:creationId xmlns:a16="http://schemas.microsoft.com/office/drawing/2014/main" id="{8EAC239D-6879-41CA-8E26-61364F6C5CC2}"/>
                    </a:ext>
                  </a:extLst>
                </p14:cNvPr>
                <p14:cNvContentPartPr/>
                <p14:nvPr/>
              </p14:nvContentPartPr>
              <p14:xfrm>
                <a:off x="3846766" y="351028"/>
                <a:ext cx="134280" cy="444240"/>
              </p14:xfrm>
            </p:contentPart>
          </mc:Choice>
          <mc:Fallback xmlns="">
            <p:pic>
              <p:nvPicPr>
                <p:cNvPr id="79" name="Рукописный ввод 78">
                  <a:extLst>
                    <a:ext uri="{FF2B5EF4-FFF2-40B4-BE49-F238E27FC236}">
                      <a16:creationId xmlns:a16="http://schemas.microsoft.com/office/drawing/2014/main" id="{8EAC239D-6879-41CA-8E26-61364F6C5CC2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829126" y="333028"/>
                  <a:ext cx="169920" cy="47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1" name="Рукописный ввод 80">
                  <a:extLst>
                    <a:ext uri="{FF2B5EF4-FFF2-40B4-BE49-F238E27FC236}">
                      <a16:creationId xmlns:a16="http://schemas.microsoft.com/office/drawing/2014/main" id="{5F5892F9-8BBC-47B0-9379-9321047C07FF}"/>
                    </a:ext>
                  </a:extLst>
                </p14:cNvPr>
                <p14:cNvContentPartPr/>
                <p14:nvPr/>
              </p14:nvContentPartPr>
              <p14:xfrm>
                <a:off x="4091926" y="348868"/>
                <a:ext cx="108360" cy="285480"/>
              </p14:xfrm>
            </p:contentPart>
          </mc:Choice>
          <mc:Fallback xmlns="">
            <p:pic>
              <p:nvPicPr>
                <p:cNvPr id="81" name="Рукописный ввод 80">
                  <a:extLst>
                    <a:ext uri="{FF2B5EF4-FFF2-40B4-BE49-F238E27FC236}">
                      <a16:creationId xmlns:a16="http://schemas.microsoft.com/office/drawing/2014/main" id="{5F5892F9-8BBC-47B0-9379-9321047C07F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073926" y="331228"/>
                  <a:ext cx="14400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82" name="Рукописный ввод 81">
                  <a:extLst>
                    <a:ext uri="{FF2B5EF4-FFF2-40B4-BE49-F238E27FC236}">
                      <a16:creationId xmlns:a16="http://schemas.microsoft.com/office/drawing/2014/main" id="{54D25EAD-1EE8-42B7-847F-8C315F040397}"/>
                    </a:ext>
                  </a:extLst>
                </p14:cNvPr>
                <p14:cNvContentPartPr/>
                <p14:nvPr/>
              </p14:nvContentPartPr>
              <p14:xfrm>
                <a:off x="4095166" y="365428"/>
                <a:ext cx="96480" cy="322560"/>
              </p14:xfrm>
            </p:contentPart>
          </mc:Choice>
          <mc:Fallback xmlns="">
            <p:pic>
              <p:nvPicPr>
                <p:cNvPr id="82" name="Рукописный ввод 81">
                  <a:extLst>
                    <a:ext uri="{FF2B5EF4-FFF2-40B4-BE49-F238E27FC236}">
                      <a16:creationId xmlns:a16="http://schemas.microsoft.com/office/drawing/2014/main" id="{54D25EAD-1EE8-42B7-847F-8C315F040397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077526" y="347428"/>
                  <a:ext cx="13212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83" name="Рукописный ввод 82">
                  <a:extLst>
                    <a:ext uri="{FF2B5EF4-FFF2-40B4-BE49-F238E27FC236}">
                      <a16:creationId xmlns:a16="http://schemas.microsoft.com/office/drawing/2014/main" id="{641A585C-234F-45EC-9088-07E9497D76A6}"/>
                    </a:ext>
                  </a:extLst>
                </p14:cNvPr>
                <p14:cNvContentPartPr/>
                <p14:nvPr/>
              </p14:nvContentPartPr>
              <p14:xfrm>
                <a:off x="4288846" y="337348"/>
                <a:ext cx="128520" cy="266760"/>
              </p14:xfrm>
            </p:contentPart>
          </mc:Choice>
          <mc:Fallback xmlns="">
            <p:pic>
              <p:nvPicPr>
                <p:cNvPr id="83" name="Рукописный ввод 82">
                  <a:extLst>
                    <a:ext uri="{FF2B5EF4-FFF2-40B4-BE49-F238E27FC236}">
                      <a16:creationId xmlns:a16="http://schemas.microsoft.com/office/drawing/2014/main" id="{641A585C-234F-45EC-9088-07E9497D76A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4270846" y="319348"/>
                  <a:ext cx="16416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84" name="Рукописный ввод 83">
                  <a:extLst>
                    <a:ext uri="{FF2B5EF4-FFF2-40B4-BE49-F238E27FC236}">
                      <a16:creationId xmlns:a16="http://schemas.microsoft.com/office/drawing/2014/main" id="{3A9F36C4-9A99-4FC5-9245-CB1C3EB5F3B6}"/>
                    </a:ext>
                  </a:extLst>
                </p14:cNvPr>
                <p14:cNvContentPartPr/>
                <p14:nvPr/>
              </p14:nvContentPartPr>
              <p14:xfrm>
                <a:off x="4302886" y="435628"/>
                <a:ext cx="44280" cy="243360"/>
              </p14:xfrm>
            </p:contentPart>
          </mc:Choice>
          <mc:Fallback xmlns="">
            <p:pic>
              <p:nvPicPr>
                <p:cNvPr id="84" name="Рукописный ввод 83">
                  <a:extLst>
                    <a:ext uri="{FF2B5EF4-FFF2-40B4-BE49-F238E27FC236}">
                      <a16:creationId xmlns:a16="http://schemas.microsoft.com/office/drawing/2014/main" id="{3A9F36C4-9A99-4FC5-9245-CB1C3EB5F3B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4285246" y="417628"/>
                  <a:ext cx="79920" cy="27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0" name="Группа 119">
            <a:extLst>
              <a:ext uri="{FF2B5EF4-FFF2-40B4-BE49-F238E27FC236}">
                <a16:creationId xmlns:a16="http://schemas.microsoft.com/office/drawing/2014/main" id="{D81C2FE0-83AA-442D-9193-27C4D47D59D7}"/>
              </a:ext>
            </a:extLst>
          </p:cNvPr>
          <p:cNvGrpSpPr/>
          <p:nvPr/>
        </p:nvGrpSpPr>
        <p:grpSpPr>
          <a:xfrm>
            <a:off x="4992646" y="15148"/>
            <a:ext cx="3532320" cy="1149480"/>
            <a:chOff x="4992646" y="15148"/>
            <a:chExt cx="3532320" cy="1149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35" name="Рукописный ввод 34">
                  <a:extLst>
                    <a:ext uri="{FF2B5EF4-FFF2-40B4-BE49-F238E27FC236}">
                      <a16:creationId xmlns:a16="http://schemas.microsoft.com/office/drawing/2014/main" id="{DE56CB58-1B3F-4F55-AD33-CDA36B9F505C}"/>
                    </a:ext>
                  </a:extLst>
                </p14:cNvPr>
                <p14:cNvContentPartPr/>
                <p14:nvPr/>
              </p14:nvContentPartPr>
              <p14:xfrm>
                <a:off x="4992646" y="341668"/>
                <a:ext cx="424080" cy="655200"/>
              </p14:xfrm>
            </p:contentPart>
          </mc:Choice>
          <mc:Fallback xmlns="">
            <p:pic>
              <p:nvPicPr>
                <p:cNvPr id="35" name="Рукописный ввод 34">
                  <a:extLst>
                    <a:ext uri="{FF2B5EF4-FFF2-40B4-BE49-F238E27FC236}">
                      <a16:creationId xmlns:a16="http://schemas.microsoft.com/office/drawing/2014/main" id="{DE56CB58-1B3F-4F55-AD33-CDA36B9F505C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4974646" y="324028"/>
                  <a:ext cx="459720" cy="69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36" name="Рукописный ввод 35">
                  <a:extLst>
                    <a:ext uri="{FF2B5EF4-FFF2-40B4-BE49-F238E27FC236}">
                      <a16:creationId xmlns:a16="http://schemas.microsoft.com/office/drawing/2014/main" id="{F1180E6D-2B4C-4A42-B0E6-9589A3122073}"/>
                    </a:ext>
                  </a:extLst>
                </p14:cNvPr>
                <p14:cNvContentPartPr/>
                <p14:nvPr/>
              </p14:nvContentPartPr>
              <p14:xfrm>
                <a:off x="5544526" y="330148"/>
                <a:ext cx="324360" cy="372600"/>
              </p14:xfrm>
            </p:contentPart>
          </mc:Choice>
          <mc:Fallback xmlns="">
            <p:pic>
              <p:nvPicPr>
                <p:cNvPr id="36" name="Рукописный ввод 35">
                  <a:extLst>
                    <a:ext uri="{FF2B5EF4-FFF2-40B4-BE49-F238E27FC236}">
                      <a16:creationId xmlns:a16="http://schemas.microsoft.com/office/drawing/2014/main" id="{F1180E6D-2B4C-4A42-B0E6-9589A3122073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526526" y="312508"/>
                  <a:ext cx="36000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37" name="Рукописный ввод 36">
                  <a:extLst>
                    <a:ext uri="{FF2B5EF4-FFF2-40B4-BE49-F238E27FC236}">
                      <a16:creationId xmlns:a16="http://schemas.microsoft.com/office/drawing/2014/main" id="{9A3E12E7-075D-43FF-84B6-5F8CAAD186E3}"/>
                    </a:ext>
                  </a:extLst>
                </p14:cNvPr>
                <p14:cNvContentPartPr/>
                <p14:nvPr/>
              </p14:nvContentPartPr>
              <p14:xfrm>
                <a:off x="5950246" y="15148"/>
                <a:ext cx="303480" cy="690480"/>
              </p14:xfrm>
            </p:contentPart>
          </mc:Choice>
          <mc:Fallback xmlns="">
            <p:pic>
              <p:nvPicPr>
                <p:cNvPr id="37" name="Рукописный ввод 36">
                  <a:extLst>
                    <a:ext uri="{FF2B5EF4-FFF2-40B4-BE49-F238E27FC236}">
                      <a16:creationId xmlns:a16="http://schemas.microsoft.com/office/drawing/2014/main" id="{9A3E12E7-075D-43FF-84B6-5F8CAAD186E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932606" y="-2852"/>
                  <a:ext cx="339120" cy="72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38" name="Рукописный ввод 37">
                  <a:extLst>
                    <a:ext uri="{FF2B5EF4-FFF2-40B4-BE49-F238E27FC236}">
                      <a16:creationId xmlns:a16="http://schemas.microsoft.com/office/drawing/2014/main" id="{AD4AF2AA-371C-47DB-94CE-E15145F86330}"/>
                    </a:ext>
                  </a:extLst>
                </p14:cNvPr>
                <p14:cNvContentPartPr/>
                <p14:nvPr/>
              </p14:nvContentPartPr>
              <p14:xfrm>
                <a:off x="6145006" y="334468"/>
                <a:ext cx="387000" cy="830160"/>
              </p14:xfrm>
            </p:contentPart>
          </mc:Choice>
          <mc:Fallback xmlns="">
            <p:pic>
              <p:nvPicPr>
                <p:cNvPr id="38" name="Рукописный ввод 37">
                  <a:extLst>
                    <a:ext uri="{FF2B5EF4-FFF2-40B4-BE49-F238E27FC236}">
                      <a16:creationId xmlns:a16="http://schemas.microsoft.com/office/drawing/2014/main" id="{AD4AF2AA-371C-47DB-94CE-E15145F8633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127366" y="316828"/>
                  <a:ext cx="422640" cy="86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39" name="Рукописный ввод 38">
                  <a:extLst>
                    <a:ext uri="{FF2B5EF4-FFF2-40B4-BE49-F238E27FC236}">
                      <a16:creationId xmlns:a16="http://schemas.microsoft.com/office/drawing/2014/main" id="{E91C6D43-BFC2-4AF0-9AA2-675D10CB41C2}"/>
                    </a:ext>
                  </a:extLst>
                </p14:cNvPr>
                <p14:cNvContentPartPr/>
                <p14:nvPr/>
              </p14:nvContentPartPr>
              <p14:xfrm>
                <a:off x="6708766" y="308548"/>
                <a:ext cx="461880" cy="416520"/>
              </p14:xfrm>
            </p:contentPart>
          </mc:Choice>
          <mc:Fallback xmlns="">
            <p:pic>
              <p:nvPicPr>
                <p:cNvPr id="39" name="Рукописный ввод 38">
                  <a:extLst>
                    <a:ext uri="{FF2B5EF4-FFF2-40B4-BE49-F238E27FC236}">
                      <a16:creationId xmlns:a16="http://schemas.microsoft.com/office/drawing/2014/main" id="{E91C6D43-BFC2-4AF0-9AA2-675D10CB41C2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690766" y="290548"/>
                  <a:ext cx="497520" cy="45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40" name="Рукописный ввод 39">
                  <a:extLst>
                    <a:ext uri="{FF2B5EF4-FFF2-40B4-BE49-F238E27FC236}">
                      <a16:creationId xmlns:a16="http://schemas.microsoft.com/office/drawing/2014/main" id="{FE056792-F436-4675-87D3-8FB7E071E65A}"/>
                    </a:ext>
                  </a:extLst>
                </p14:cNvPr>
                <p14:cNvContentPartPr/>
                <p14:nvPr/>
              </p14:nvContentPartPr>
              <p14:xfrm>
                <a:off x="7199446" y="315388"/>
                <a:ext cx="358200" cy="397080"/>
              </p14:xfrm>
            </p:contentPart>
          </mc:Choice>
          <mc:Fallback xmlns="">
            <p:pic>
              <p:nvPicPr>
                <p:cNvPr id="40" name="Рукописный ввод 39">
                  <a:extLst>
                    <a:ext uri="{FF2B5EF4-FFF2-40B4-BE49-F238E27FC236}">
                      <a16:creationId xmlns:a16="http://schemas.microsoft.com/office/drawing/2014/main" id="{FE056792-F436-4675-87D3-8FB7E071E65A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181446" y="297388"/>
                  <a:ext cx="393840" cy="43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42" name="Рукописный ввод 41">
                  <a:extLst>
                    <a:ext uri="{FF2B5EF4-FFF2-40B4-BE49-F238E27FC236}">
                      <a16:creationId xmlns:a16="http://schemas.microsoft.com/office/drawing/2014/main" id="{121ED03C-345D-4B06-A21B-6042482EDABD}"/>
                    </a:ext>
                  </a:extLst>
                </p14:cNvPr>
                <p14:cNvContentPartPr/>
                <p14:nvPr/>
              </p14:nvContentPartPr>
              <p14:xfrm>
                <a:off x="7568086" y="310708"/>
                <a:ext cx="306000" cy="435600"/>
              </p14:xfrm>
            </p:contentPart>
          </mc:Choice>
          <mc:Fallback xmlns="">
            <p:pic>
              <p:nvPicPr>
                <p:cNvPr id="42" name="Рукописный ввод 41">
                  <a:extLst>
                    <a:ext uri="{FF2B5EF4-FFF2-40B4-BE49-F238E27FC236}">
                      <a16:creationId xmlns:a16="http://schemas.microsoft.com/office/drawing/2014/main" id="{121ED03C-345D-4B06-A21B-6042482EDABD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550446" y="293068"/>
                  <a:ext cx="341640" cy="47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43" name="Рукописный ввод 42">
                  <a:extLst>
                    <a:ext uri="{FF2B5EF4-FFF2-40B4-BE49-F238E27FC236}">
                      <a16:creationId xmlns:a16="http://schemas.microsoft.com/office/drawing/2014/main" id="{778FDC7B-3BBA-4406-A39B-DD0A24C4F45D}"/>
                    </a:ext>
                  </a:extLst>
                </p14:cNvPr>
                <p14:cNvContentPartPr/>
                <p14:nvPr/>
              </p14:nvContentPartPr>
              <p14:xfrm>
                <a:off x="7919446" y="321508"/>
                <a:ext cx="412560" cy="411840"/>
              </p14:xfrm>
            </p:contentPart>
          </mc:Choice>
          <mc:Fallback xmlns="">
            <p:pic>
              <p:nvPicPr>
                <p:cNvPr id="43" name="Рукописный ввод 42">
                  <a:extLst>
                    <a:ext uri="{FF2B5EF4-FFF2-40B4-BE49-F238E27FC236}">
                      <a16:creationId xmlns:a16="http://schemas.microsoft.com/office/drawing/2014/main" id="{778FDC7B-3BBA-4406-A39B-DD0A24C4F45D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901806" y="303508"/>
                  <a:ext cx="448200" cy="44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44" name="Рукописный ввод 43">
                  <a:extLst>
                    <a:ext uri="{FF2B5EF4-FFF2-40B4-BE49-F238E27FC236}">
                      <a16:creationId xmlns:a16="http://schemas.microsoft.com/office/drawing/2014/main" id="{445AF012-8C51-4190-8A23-F75CA0487400}"/>
                    </a:ext>
                  </a:extLst>
                </p14:cNvPr>
                <p14:cNvContentPartPr/>
                <p14:nvPr/>
              </p14:nvContentPartPr>
              <p14:xfrm>
                <a:off x="8511646" y="367588"/>
                <a:ext cx="13320" cy="41760"/>
              </p14:xfrm>
            </p:contentPart>
          </mc:Choice>
          <mc:Fallback xmlns="">
            <p:pic>
              <p:nvPicPr>
                <p:cNvPr id="44" name="Рукописный ввод 43">
                  <a:extLst>
                    <a:ext uri="{FF2B5EF4-FFF2-40B4-BE49-F238E27FC236}">
                      <a16:creationId xmlns:a16="http://schemas.microsoft.com/office/drawing/2014/main" id="{445AF012-8C51-4190-8A23-F75CA048740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494006" y="349588"/>
                  <a:ext cx="4896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45" name="Рукописный ввод 44">
                  <a:extLst>
                    <a:ext uri="{FF2B5EF4-FFF2-40B4-BE49-F238E27FC236}">
                      <a16:creationId xmlns:a16="http://schemas.microsoft.com/office/drawing/2014/main" id="{9EDEB3CF-6EB2-4A01-A492-995A6281E438}"/>
                    </a:ext>
                  </a:extLst>
                </p14:cNvPr>
                <p14:cNvContentPartPr/>
                <p14:nvPr/>
              </p14:nvContentPartPr>
              <p14:xfrm>
                <a:off x="8468446" y="720028"/>
                <a:ext cx="53640" cy="50400"/>
              </p14:xfrm>
            </p:contentPart>
          </mc:Choice>
          <mc:Fallback xmlns="">
            <p:pic>
              <p:nvPicPr>
                <p:cNvPr id="45" name="Рукописный ввод 44">
                  <a:extLst>
                    <a:ext uri="{FF2B5EF4-FFF2-40B4-BE49-F238E27FC236}">
                      <a16:creationId xmlns:a16="http://schemas.microsoft.com/office/drawing/2014/main" id="{9EDEB3CF-6EB2-4A01-A492-995A6281E438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8450806" y="702028"/>
                  <a:ext cx="8928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86" name="Рукописный ввод 85">
                  <a:extLst>
                    <a:ext uri="{FF2B5EF4-FFF2-40B4-BE49-F238E27FC236}">
                      <a16:creationId xmlns:a16="http://schemas.microsoft.com/office/drawing/2014/main" id="{A0940236-9ACC-49A1-9C5B-E5AACEFBD54D}"/>
                    </a:ext>
                  </a:extLst>
                </p14:cNvPr>
                <p14:cNvContentPartPr/>
                <p14:nvPr/>
              </p14:nvContentPartPr>
              <p14:xfrm>
                <a:off x="5204326" y="294868"/>
                <a:ext cx="227520" cy="299520"/>
              </p14:xfrm>
            </p:contentPart>
          </mc:Choice>
          <mc:Fallback xmlns="">
            <p:pic>
              <p:nvPicPr>
                <p:cNvPr id="86" name="Рукописный ввод 85">
                  <a:extLst>
                    <a:ext uri="{FF2B5EF4-FFF2-40B4-BE49-F238E27FC236}">
                      <a16:creationId xmlns:a16="http://schemas.microsoft.com/office/drawing/2014/main" id="{A0940236-9ACC-49A1-9C5B-E5AACEFBD54D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186686" y="277228"/>
                  <a:ext cx="263160" cy="33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87" name="Рукописный ввод 86">
                  <a:extLst>
                    <a:ext uri="{FF2B5EF4-FFF2-40B4-BE49-F238E27FC236}">
                      <a16:creationId xmlns:a16="http://schemas.microsoft.com/office/drawing/2014/main" id="{3825ABC0-8745-41A6-8042-AD3B871F2EBB}"/>
                    </a:ext>
                  </a:extLst>
                </p14:cNvPr>
                <p14:cNvContentPartPr/>
                <p14:nvPr/>
              </p14:nvContentPartPr>
              <p14:xfrm>
                <a:off x="5347246" y="365428"/>
                <a:ext cx="68400" cy="187200"/>
              </p14:xfrm>
            </p:contentPart>
          </mc:Choice>
          <mc:Fallback xmlns="">
            <p:pic>
              <p:nvPicPr>
                <p:cNvPr id="87" name="Рукописный ввод 86">
                  <a:extLst>
                    <a:ext uri="{FF2B5EF4-FFF2-40B4-BE49-F238E27FC236}">
                      <a16:creationId xmlns:a16="http://schemas.microsoft.com/office/drawing/2014/main" id="{3825ABC0-8745-41A6-8042-AD3B871F2EBB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5329606" y="347428"/>
                  <a:ext cx="1040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88" name="Рукописный ввод 87">
                  <a:extLst>
                    <a:ext uri="{FF2B5EF4-FFF2-40B4-BE49-F238E27FC236}">
                      <a16:creationId xmlns:a16="http://schemas.microsoft.com/office/drawing/2014/main" id="{0CD08A3E-FBE3-4DBB-A514-1AA7E37E1621}"/>
                    </a:ext>
                  </a:extLst>
                </p14:cNvPr>
                <p14:cNvContentPartPr/>
                <p14:nvPr/>
              </p14:nvContentPartPr>
              <p14:xfrm>
                <a:off x="5401606" y="304948"/>
                <a:ext cx="57240" cy="152280"/>
              </p14:xfrm>
            </p:contentPart>
          </mc:Choice>
          <mc:Fallback xmlns="">
            <p:pic>
              <p:nvPicPr>
                <p:cNvPr id="88" name="Рукописный ввод 87">
                  <a:extLst>
                    <a:ext uri="{FF2B5EF4-FFF2-40B4-BE49-F238E27FC236}">
                      <a16:creationId xmlns:a16="http://schemas.microsoft.com/office/drawing/2014/main" id="{0CD08A3E-FBE3-4DBB-A514-1AA7E37E1621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5383966" y="286948"/>
                  <a:ext cx="92880" cy="1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90" name="Рукописный ввод 89">
                  <a:extLst>
                    <a:ext uri="{FF2B5EF4-FFF2-40B4-BE49-F238E27FC236}">
                      <a16:creationId xmlns:a16="http://schemas.microsoft.com/office/drawing/2014/main" id="{5CBFFF1D-C820-4F63-837E-4B43C44D6175}"/>
                    </a:ext>
                  </a:extLst>
                </p14:cNvPr>
                <p14:cNvContentPartPr/>
                <p14:nvPr/>
              </p14:nvContentPartPr>
              <p14:xfrm>
                <a:off x="5359486" y="722188"/>
                <a:ext cx="14400" cy="116640"/>
              </p14:xfrm>
            </p:contentPart>
          </mc:Choice>
          <mc:Fallback xmlns="">
            <p:pic>
              <p:nvPicPr>
                <p:cNvPr id="90" name="Рукописный ввод 89">
                  <a:extLst>
                    <a:ext uri="{FF2B5EF4-FFF2-40B4-BE49-F238E27FC236}">
                      <a16:creationId xmlns:a16="http://schemas.microsoft.com/office/drawing/2014/main" id="{5CBFFF1D-C820-4F63-837E-4B43C44D6175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5341846" y="704548"/>
                  <a:ext cx="5004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91" name="Рукописный ввод 90">
                  <a:extLst>
                    <a:ext uri="{FF2B5EF4-FFF2-40B4-BE49-F238E27FC236}">
                      <a16:creationId xmlns:a16="http://schemas.microsoft.com/office/drawing/2014/main" id="{B44B652F-C388-40F7-9E3A-163496A2399C}"/>
                    </a:ext>
                  </a:extLst>
                </p14:cNvPr>
                <p14:cNvContentPartPr/>
                <p14:nvPr/>
              </p14:nvContentPartPr>
              <p14:xfrm>
                <a:off x="5556766" y="365428"/>
                <a:ext cx="126360" cy="253080"/>
              </p14:xfrm>
            </p:contentPart>
          </mc:Choice>
          <mc:Fallback xmlns="">
            <p:pic>
              <p:nvPicPr>
                <p:cNvPr id="91" name="Рукописный ввод 90">
                  <a:extLst>
                    <a:ext uri="{FF2B5EF4-FFF2-40B4-BE49-F238E27FC236}">
                      <a16:creationId xmlns:a16="http://schemas.microsoft.com/office/drawing/2014/main" id="{B44B652F-C388-40F7-9E3A-163496A2399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5538766" y="347428"/>
                  <a:ext cx="16200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92" name="Рукописный ввод 91">
                  <a:extLst>
                    <a:ext uri="{FF2B5EF4-FFF2-40B4-BE49-F238E27FC236}">
                      <a16:creationId xmlns:a16="http://schemas.microsoft.com/office/drawing/2014/main" id="{2B82DD5B-6C84-49FF-BD65-20E98B7CAC9E}"/>
                    </a:ext>
                  </a:extLst>
                </p14:cNvPr>
                <p14:cNvContentPartPr/>
                <p14:nvPr/>
              </p14:nvContentPartPr>
              <p14:xfrm>
                <a:off x="5724526" y="329068"/>
                <a:ext cx="69480" cy="288720"/>
              </p14:xfrm>
            </p:contentPart>
          </mc:Choice>
          <mc:Fallback xmlns="">
            <p:pic>
              <p:nvPicPr>
                <p:cNvPr id="92" name="Рукописный ввод 91">
                  <a:extLst>
                    <a:ext uri="{FF2B5EF4-FFF2-40B4-BE49-F238E27FC236}">
                      <a16:creationId xmlns:a16="http://schemas.microsoft.com/office/drawing/2014/main" id="{2B82DD5B-6C84-49FF-BD65-20E98B7CAC9E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5706526" y="311068"/>
                  <a:ext cx="10512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94" name="Рукописный ввод 93">
                  <a:extLst>
                    <a:ext uri="{FF2B5EF4-FFF2-40B4-BE49-F238E27FC236}">
                      <a16:creationId xmlns:a16="http://schemas.microsoft.com/office/drawing/2014/main" id="{C02F640C-4AA2-4414-9CAA-116E533D584C}"/>
                    </a:ext>
                  </a:extLst>
                </p14:cNvPr>
                <p14:cNvContentPartPr/>
                <p14:nvPr/>
              </p14:nvContentPartPr>
              <p14:xfrm>
                <a:off x="5986966" y="27748"/>
                <a:ext cx="146520" cy="364680"/>
              </p14:xfrm>
            </p:contentPart>
          </mc:Choice>
          <mc:Fallback xmlns="">
            <p:pic>
              <p:nvPicPr>
                <p:cNvPr id="94" name="Рукописный ввод 93">
                  <a:extLst>
                    <a:ext uri="{FF2B5EF4-FFF2-40B4-BE49-F238E27FC236}">
                      <a16:creationId xmlns:a16="http://schemas.microsoft.com/office/drawing/2014/main" id="{C02F640C-4AA2-4414-9CAA-116E533D584C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5969326" y="9748"/>
                  <a:ext cx="182160" cy="4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95" name="Рукописный ввод 94">
                  <a:extLst>
                    <a:ext uri="{FF2B5EF4-FFF2-40B4-BE49-F238E27FC236}">
                      <a16:creationId xmlns:a16="http://schemas.microsoft.com/office/drawing/2014/main" id="{306DFCF8-E96A-4E94-BE9B-6F040F2EDDDE}"/>
                    </a:ext>
                  </a:extLst>
                </p14:cNvPr>
                <p14:cNvContentPartPr/>
                <p14:nvPr/>
              </p14:nvContentPartPr>
              <p14:xfrm>
                <a:off x="5922166" y="154468"/>
                <a:ext cx="140760" cy="450720"/>
              </p14:xfrm>
            </p:contentPart>
          </mc:Choice>
          <mc:Fallback xmlns="">
            <p:pic>
              <p:nvPicPr>
                <p:cNvPr id="95" name="Рукописный ввод 94">
                  <a:extLst>
                    <a:ext uri="{FF2B5EF4-FFF2-40B4-BE49-F238E27FC236}">
                      <a16:creationId xmlns:a16="http://schemas.microsoft.com/office/drawing/2014/main" id="{306DFCF8-E96A-4E94-BE9B-6F040F2EDDDE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5904526" y="136468"/>
                  <a:ext cx="176400" cy="48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96" name="Рукописный ввод 95">
                  <a:extLst>
                    <a:ext uri="{FF2B5EF4-FFF2-40B4-BE49-F238E27FC236}">
                      <a16:creationId xmlns:a16="http://schemas.microsoft.com/office/drawing/2014/main" id="{6DF9ED5A-8C93-4EBF-96B3-6C6480188155}"/>
                    </a:ext>
                  </a:extLst>
                </p14:cNvPr>
                <p14:cNvContentPartPr/>
                <p14:nvPr/>
              </p14:nvContentPartPr>
              <p14:xfrm>
                <a:off x="5941966" y="365428"/>
                <a:ext cx="72720" cy="323640"/>
              </p14:xfrm>
            </p:contentPart>
          </mc:Choice>
          <mc:Fallback xmlns="">
            <p:pic>
              <p:nvPicPr>
                <p:cNvPr id="96" name="Рукописный ввод 95">
                  <a:extLst>
                    <a:ext uri="{FF2B5EF4-FFF2-40B4-BE49-F238E27FC236}">
                      <a16:creationId xmlns:a16="http://schemas.microsoft.com/office/drawing/2014/main" id="{6DF9ED5A-8C93-4EBF-96B3-6C6480188155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5924326" y="347428"/>
                  <a:ext cx="108360" cy="35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97" name="Рукописный ввод 96">
                  <a:extLst>
                    <a:ext uri="{FF2B5EF4-FFF2-40B4-BE49-F238E27FC236}">
                      <a16:creationId xmlns:a16="http://schemas.microsoft.com/office/drawing/2014/main" id="{74D9A771-AC1A-4691-B312-209AD9D250A7}"/>
                    </a:ext>
                  </a:extLst>
                </p14:cNvPr>
                <p14:cNvContentPartPr/>
                <p14:nvPr/>
              </p14:nvContentPartPr>
              <p14:xfrm>
                <a:off x="6356686" y="379108"/>
                <a:ext cx="72000" cy="210960"/>
              </p14:xfrm>
            </p:contentPart>
          </mc:Choice>
          <mc:Fallback xmlns="">
            <p:pic>
              <p:nvPicPr>
                <p:cNvPr id="97" name="Рукописный ввод 96">
                  <a:extLst>
                    <a:ext uri="{FF2B5EF4-FFF2-40B4-BE49-F238E27FC236}">
                      <a16:creationId xmlns:a16="http://schemas.microsoft.com/office/drawing/2014/main" id="{74D9A771-AC1A-4691-B312-209AD9D250A7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339046" y="361468"/>
                  <a:ext cx="10764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98" name="Рукописный ввод 97">
                  <a:extLst>
                    <a:ext uri="{FF2B5EF4-FFF2-40B4-BE49-F238E27FC236}">
                      <a16:creationId xmlns:a16="http://schemas.microsoft.com/office/drawing/2014/main" id="{0479AA61-0203-4975-B189-86EA8E535A4B}"/>
                    </a:ext>
                  </a:extLst>
                </p14:cNvPr>
                <p14:cNvContentPartPr/>
                <p14:nvPr/>
              </p14:nvContentPartPr>
              <p14:xfrm>
                <a:off x="6319966" y="421588"/>
                <a:ext cx="66600" cy="150480"/>
              </p14:xfrm>
            </p:contentPart>
          </mc:Choice>
          <mc:Fallback xmlns="">
            <p:pic>
              <p:nvPicPr>
                <p:cNvPr id="98" name="Рукописный ввод 97">
                  <a:extLst>
                    <a:ext uri="{FF2B5EF4-FFF2-40B4-BE49-F238E27FC236}">
                      <a16:creationId xmlns:a16="http://schemas.microsoft.com/office/drawing/2014/main" id="{0479AA61-0203-4975-B189-86EA8E535A4B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302326" y="403948"/>
                  <a:ext cx="10224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99" name="Рукописный ввод 98">
                  <a:extLst>
                    <a:ext uri="{FF2B5EF4-FFF2-40B4-BE49-F238E27FC236}">
                      <a16:creationId xmlns:a16="http://schemas.microsoft.com/office/drawing/2014/main" id="{E3341ED2-C318-447A-95A2-8DEF7A6C024E}"/>
                    </a:ext>
                  </a:extLst>
                </p14:cNvPr>
                <p14:cNvContentPartPr/>
                <p14:nvPr/>
              </p14:nvContentPartPr>
              <p14:xfrm>
                <a:off x="6484846" y="356068"/>
                <a:ext cx="83880" cy="346680"/>
              </p14:xfrm>
            </p:contentPart>
          </mc:Choice>
          <mc:Fallback xmlns="">
            <p:pic>
              <p:nvPicPr>
                <p:cNvPr id="99" name="Рукописный ввод 98">
                  <a:extLst>
                    <a:ext uri="{FF2B5EF4-FFF2-40B4-BE49-F238E27FC236}">
                      <a16:creationId xmlns:a16="http://schemas.microsoft.com/office/drawing/2014/main" id="{E3341ED2-C318-447A-95A2-8DEF7A6C024E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466846" y="338428"/>
                  <a:ext cx="119520" cy="38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100" name="Рукописный ввод 99">
                  <a:extLst>
                    <a:ext uri="{FF2B5EF4-FFF2-40B4-BE49-F238E27FC236}">
                      <a16:creationId xmlns:a16="http://schemas.microsoft.com/office/drawing/2014/main" id="{5A85743B-9252-430A-B07A-B2598AC767B3}"/>
                    </a:ext>
                  </a:extLst>
                </p14:cNvPr>
                <p14:cNvContentPartPr/>
                <p14:nvPr/>
              </p14:nvContentPartPr>
              <p14:xfrm>
                <a:off x="6402406" y="393508"/>
                <a:ext cx="152640" cy="534960"/>
              </p14:xfrm>
            </p:contentPart>
          </mc:Choice>
          <mc:Fallback xmlns="">
            <p:pic>
              <p:nvPicPr>
                <p:cNvPr id="100" name="Рукописный ввод 99">
                  <a:extLst>
                    <a:ext uri="{FF2B5EF4-FFF2-40B4-BE49-F238E27FC236}">
                      <a16:creationId xmlns:a16="http://schemas.microsoft.com/office/drawing/2014/main" id="{5A85743B-9252-430A-B07A-B2598AC767B3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384766" y="375868"/>
                  <a:ext cx="188280" cy="57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101" name="Рукописный ввод 100">
                  <a:extLst>
                    <a:ext uri="{FF2B5EF4-FFF2-40B4-BE49-F238E27FC236}">
                      <a16:creationId xmlns:a16="http://schemas.microsoft.com/office/drawing/2014/main" id="{2CD84687-6682-407A-9C2F-F1E360F7FADB}"/>
                    </a:ext>
                  </a:extLst>
                </p14:cNvPr>
                <p14:cNvContentPartPr/>
                <p14:nvPr/>
              </p14:nvContentPartPr>
              <p14:xfrm>
                <a:off x="6429406" y="688708"/>
                <a:ext cx="33840" cy="281880"/>
              </p14:xfrm>
            </p:contentPart>
          </mc:Choice>
          <mc:Fallback xmlns="">
            <p:pic>
              <p:nvPicPr>
                <p:cNvPr id="101" name="Рукописный ввод 100">
                  <a:extLst>
                    <a:ext uri="{FF2B5EF4-FFF2-40B4-BE49-F238E27FC236}">
                      <a16:creationId xmlns:a16="http://schemas.microsoft.com/office/drawing/2014/main" id="{2CD84687-6682-407A-9C2F-F1E360F7FADB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411406" y="670708"/>
                  <a:ext cx="6948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102" name="Рукописный ввод 101">
                  <a:extLst>
                    <a:ext uri="{FF2B5EF4-FFF2-40B4-BE49-F238E27FC236}">
                      <a16:creationId xmlns:a16="http://schemas.microsoft.com/office/drawing/2014/main" id="{5D8D263E-F0FA-4FB2-9EF6-2AADE807C4D4}"/>
                    </a:ext>
                  </a:extLst>
                </p14:cNvPr>
                <p14:cNvContentPartPr/>
                <p14:nvPr/>
              </p14:nvContentPartPr>
              <p14:xfrm>
                <a:off x="6700126" y="295228"/>
                <a:ext cx="136800" cy="354960"/>
              </p14:xfrm>
            </p:contentPart>
          </mc:Choice>
          <mc:Fallback xmlns="">
            <p:pic>
              <p:nvPicPr>
                <p:cNvPr id="102" name="Рукописный ввод 101">
                  <a:extLst>
                    <a:ext uri="{FF2B5EF4-FFF2-40B4-BE49-F238E27FC236}">
                      <a16:creationId xmlns:a16="http://schemas.microsoft.com/office/drawing/2014/main" id="{5D8D263E-F0FA-4FB2-9EF6-2AADE807C4D4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6682486" y="277228"/>
                  <a:ext cx="172440" cy="39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103" name="Рукописный ввод 102">
                  <a:extLst>
                    <a:ext uri="{FF2B5EF4-FFF2-40B4-BE49-F238E27FC236}">
                      <a16:creationId xmlns:a16="http://schemas.microsoft.com/office/drawing/2014/main" id="{07A9FFBB-1C11-426C-AAAB-F805CF08CD0E}"/>
                    </a:ext>
                  </a:extLst>
                </p14:cNvPr>
                <p14:cNvContentPartPr/>
                <p14:nvPr/>
              </p14:nvContentPartPr>
              <p14:xfrm>
                <a:off x="6724606" y="337348"/>
                <a:ext cx="56160" cy="309960"/>
              </p14:xfrm>
            </p:contentPart>
          </mc:Choice>
          <mc:Fallback xmlns="">
            <p:pic>
              <p:nvPicPr>
                <p:cNvPr id="103" name="Рукописный ввод 102">
                  <a:extLst>
                    <a:ext uri="{FF2B5EF4-FFF2-40B4-BE49-F238E27FC236}">
                      <a16:creationId xmlns:a16="http://schemas.microsoft.com/office/drawing/2014/main" id="{07A9FFBB-1C11-426C-AAAB-F805CF08CD0E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6706966" y="319348"/>
                  <a:ext cx="9180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105" name="Рукописный ввод 104">
                  <a:extLst>
                    <a:ext uri="{FF2B5EF4-FFF2-40B4-BE49-F238E27FC236}">
                      <a16:creationId xmlns:a16="http://schemas.microsoft.com/office/drawing/2014/main" id="{BF8B251C-22DD-4E40-BA9E-42CADEE9A11D}"/>
                    </a:ext>
                  </a:extLst>
                </p14:cNvPr>
                <p14:cNvContentPartPr/>
                <p14:nvPr/>
              </p14:nvContentPartPr>
              <p14:xfrm>
                <a:off x="6940966" y="308908"/>
                <a:ext cx="92880" cy="305280"/>
              </p14:xfrm>
            </p:contentPart>
          </mc:Choice>
          <mc:Fallback xmlns="">
            <p:pic>
              <p:nvPicPr>
                <p:cNvPr id="105" name="Рукописный ввод 104">
                  <a:extLst>
                    <a:ext uri="{FF2B5EF4-FFF2-40B4-BE49-F238E27FC236}">
                      <a16:creationId xmlns:a16="http://schemas.microsoft.com/office/drawing/2014/main" id="{BF8B251C-22DD-4E40-BA9E-42CADEE9A11D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6922966" y="291268"/>
                  <a:ext cx="128520" cy="34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106" name="Рукописный ввод 105">
                  <a:extLst>
                    <a:ext uri="{FF2B5EF4-FFF2-40B4-BE49-F238E27FC236}">
                      <a16:creationId xmlns:a16="http://schemas.microsoft.com/office/drawing/2014/main" id="{0D8B0B43-0273-4580-876A-7984A1365928}"/>
                    </a:ext>
                  </a:extLst>
                </p14:cNvPr>
                <p14:cNvContentPartPr/>
                <p14:nvPr/>
              </p14:nvContentPartPr>
              <p14:xfrm>
                <a:off x="6975886" y="337348"/>
                <a:ext cx="72360" cy="281520"/>
              </p14:xfrm>
            </p:contentPart>
          </mc:Choice>
          <mc:Fallback xmlns="">
            <p:pic>
              <p:nvPicPr>
                <p:cNvPr id="106" name="Рукописный ввод 105">
                  <a:extLst>
                    <a:ext uri="{FF2B5EF4-FFF2-40B4-BE49-F238E27FC236}">
                      <a16:creationId xmlns:a16="http://schemas.microsoft.com/office/drawing/2014/main" id="{0D8B0B43-0273-4580-876A-7984A1365928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6957886" y="319348"/>
                  <a:ext cx="10800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07" name="Рукописный ввод 106">
                  <a:extLst>
                    <a:ext uri="{FF2B5EF4-FFF2-40B4-BE49-F238E27FC236}">
                      <a16:creationId xmlns:a16="http://schemas.microsoft.com/office/drawing/2014/main" id="{0B1A1FA9-0679-435E-A6D5-E86D6E232929}"/>
                    </a:ext>
                  </a:extLst>
                </p14:cNvPr>
                <p14:cNvContentPartPr/>
                <p14:nvPr/>
              </p14:nvContentPartPr>
              <p14:xfrm>
                <a:off x="7265686" y="294508"/>
                <a:ext cx="35640" cy="28800"/>
              </p14:xfrm>
            </p:contentPart>
          </mc:Choice>
          <mc:Fallback xmlns="">
            <p:pic>
              <p:nvPicPr>
                <p:cNvPr id="107" name="Рукописный ввод 106">
                  <a:extLst>
                    <a:ext uri="{FF2B5EF4-FFF2-40B4-BE49-F238E27FC236}">
                      <a16:creationId xmlns:a16="http://schemas.microsoft.com/office/drawing/2014/main" id="{0B1A1FA9-0679-435E-A6D5-E86D6E232929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7248046" y="276868"/>
                  <a:ext cx="7128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08" name="Рукописный ввод 107">
                  <a:extLst>
                    <a:ext uri="{FF2B5EF4-FFF2-40B4-BE49-F238E27FC236}">
                      <a16:creationId xmlns:a16="http://schemas.microsoft.com/office/drawing/2014/main" id="{8D013E6B-4284-4F86-8B89-AEE99F79D7CA}"/>
                    </a:ext>
                  </a:extLst>
                </p14:cNvPr>
                <p14:cNvContentPartPr/>
                <p14:nvPr/>
              </p14:nvContentPartPr>
              <p14:xfrm>
                <a:off x="7167406" y="317188"/>
                <a:ext cx="91800" cy="295200"/>
              </p14:xfrm>
            </p:contentPart>
          </mc:Choice>
          <mc:Fallback xmlns="">
            <p:pic>
              <p:nvPicPr>
                <p:cNvPr id="108" name="Рукописный ввод 107">
                  <a:extLst>
                    <a:ext uri="{FF2B5EF4-FFF2-40B4-BE49-F238E27FC236}">
                      <a16:creationId xmlns:a16="http://schemas.microsoft.com/office/drawing/2014/main" id="{8D013E6B-4284-4F86-8B89-AEE99F79D7CA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7149406" y="299548"/>
                  <a:ext cx="127440" cy="33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09" name="Рукописный ввод 108">
                  <a:extLst>
                    <a:ext uri="{FF2B5EF4-FFF2-40B4-BE49-F238E27FC236}">
                      <a16:creationId xmlns:a16="http://schemas.microsoft.com/office/drawing/2014/main" id="{796F94B6-4B82-4103-8B5E-859BDB8B3030}"/>
                    </a:ext>
                  </a:extLst>
                </p14:cNvPr>
                <p14:cNvContentPartPr/>
                <p14:nvPr/>
              </p14:nvContentPartPr>
              <p14:xfrm>
                <a:off x="7193326" y="337348"/>
                <a:ext cx="51480" cy="356400"/>
              </p14:xfrm>
            </p:contentPart>
          </mc:Choice>
          <mc:Fallback xmlns="">
            <p:pic>
              <p:nvPicPr>
                <p:cNvPr id="109" name="Рукописный ввод 108">
                  <a:extLst>
                    <a:ext uri="{FF2B5EF4-FFF2-40B4-BE49-F238E27FC236}">
                      <a16:creationId xmlns:a16="http://schemas.microsoft.com/office/drawing/2014/main" id="{796F94B6-4B82-4103-8B5E-859BDB8B3030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7175686" y="319348"/>
                  <a:ext cx="87120" cy="39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10" name="Рукописный ввод 109">
                  <a:extLst>
                    <a:ext uri="{FF2B5EF4-FFF2-40B4-BE49-F238E27FC236}">
                      <a16:creationId xmlns:a16="http://schemas.microsoft.com/office/drawing/2014/main" id="{DEFCB339-FA7F-411D-A88E-F09A987275B8}"/>
                    </a:ext>
                  </a:extLst>
                </p14:cNvPr>
                <p14:cNvContentPartPr/>
                <p14:nvPr/>
              </p14:nvContentPartPr>
              <p14:xfrm>
                <a:off x="7444246" y="295228"/>
                <a:ext cx="32400" cy="280440"/>
              </p14:xfrm>
            </p:contentPart>
          </mc:Choice>
          <mc:Fallback xmlns="">
            <p:pic>
              <p:nvPicPr>
                <p:cNvPr id="110" name="Рукописный ввод 109">
                  <a:extLst>
                    <a:ext uri="{FF2B5EF4-FFF2-40B4-BE49-F238E27FC236}">
                      <a16:creationId xmlns:a16="http://schemas.microsoft.com/office/drawing/2014/main" id="{DEFCB339-FA7F-411D-A88E-F09A987275B8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7426246" y="277228"/>
                  <a:ext cx="6804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11" name="Рукописный ввод 110">
                  <a:extLst>
                    <a:ext uri="{FF2B5EF4-FFF2-40B4-BE49-F238E27FC236}">
                      <a16:creationId xmlns:a16="http://schemas.microsoft.com/office/drawing/2014/main" id="{054B2D86-C731-40BB-BEE1-5A3B34D1F854}"/>
                    </a:ext>
                  </a:extLst>
                </p14:cNvPr>
                <p14:cNvContentPartPr/>
                <p14:nvPr/>
              </p14:nvContentPartPr>
              <p14:xfrm>
                <a:off x="7413286" y="393508"/>
                <a:ext cx="70920" cy="240120"/>
              </p14:xfrm>
            </p:contentPart>
          </mc:Choice>
          <mc:Fallback xmlns="">
            <p:pic>
              <p:nvPicPr>
                <p:cNvPr id="111" name="Рукописный ввод 110">
                  <a:extLst>
                    <a:ext uri="{FF2B5EF4-FFF2-40B4-BE49-F238E27FC236}">
                      <a16:creationId xmlns:a16="http://schemas.microsoft.com/office/drawing/2014/main" id="{054B2D86-C731-40BB-BEE1-5A3B34D1F854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395286" y="375868"/>
                  <a:ext cx="10656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12" name="Рукописный ввод 111">
                  <a:extLst>
                    <a:ext uri="{FF2B5EF4-FFF2-40B4-BE49-F238E27FC236}">
                      <a16:creationId xmlns:a16="http://schemas.microsoft.com/office/drawing/2014/main" id="{36D4824F-7AF0-4A10-A53E-759168653709}"/>
                    </a:ext>
                  </a:extLst>
                </p14:cNvPr>
                <p14:cNvContentPartPr/>
                <p14:nvPr/>
              </p14:nvContentPartPr>
              <p14:xfrm>
                <a:off x="7623526" y="289468"/>
                <a:ext cx="86040" cy="272160"/>
              </p14:xfrm>
            </p:contentPart>
          </mc:Choice>
          <mc:Fallback xmlns="">
            <p:pic>
              <p:nvPicPr>
                <p:cNvPr id="112" name="Рукописный ввод 111">
                  <a:extLst>
                    <a:ext uri="{FF2B5EF4-FFF2-40B4-BE49-F238E27FC236}">
                      <a16:creationId xmlns:a16="http://schemas.microsoft.com/office/drawing/2014/main" id="{36D4824F-7AF0-4A10-A53E-759168653709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605526" y="271468"/>
                  <a:ext cx="12168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8">
              <p14:nvContentPartPr>
                <p14:cNvPr id="113" name="Рукописный ввод 112">
                  <a:extLst>
                    <a:ext uri="{FF2B5EF4-FFF2-40B4-BE49-F238E27FC236}">
                      <a16:creationId xmlns:a16="http://schemas.microsoft.com/office/drawing/2014/main" id="{79F29C9A-E288-4D39-BB84-5A5A2E47ECBB}"/>
                    </a:ext>
                  </a:extLst>
                </p14:cNvPr>
                <p14:cNvContentPartPr/>
                <p14:nvPr/>
              </p14:nvContentPartPr>
              <p14:xfrm>
                <a:off x="7623166" y="351028"/>
                <a:ext cx="43920" cy="309240"/>
              </p14:xfrm>
            </p:contentPart>
          </mc:Choice>
          <mc:Fallback xmlns="">
            <p:pic>
              <p:nvPicPr>
                <p:cNvPr id="113" name="Рукописный ввод 112">
                  <a:extLst>
                    <a:ext uri="{FF2B5EF4-FFF2-40B4-BE49-F238E27FC236}">
                      <a16:creationId xmlns:a16="http://schemas.microsoft.com/office/drawing/2014/main" id="{79F29C9A-E288-4D39-BB84-5A5A2E47ECB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605166" y="333028"/>
                  <a:ext cx="79560" cy="34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0">
              <p14:nvContentPartPr>
                <p14:cNvPr id="114" name="Рукописный ввод 113">
                  <a:extLst>
                    <a:ext uri="{FF2B5EF4-FFF2-40B4-BE49-F238E27FC236}">
                      <a16:creationId xmlns:a16="http://schemas.microsoft.com/office/drawing/2014/main" id="{6B5FF433-AA5A-47B4-BF4C-EAE86EA5DE42}"/>
                    </a:ext>
                  </a:extLst>
                </p14:cNvPr>
                <p14:cNvContentPartPr/>
                <p14:nvPr/>
              </p14:nvContentPartPr>
              <p14:xfrm>
                <a:off x="7812166" y="280828"/>
                <a:ext cx="79920" cy="328320"/>
              </p14:xfrm>
            </p:contentPart>
          </mc:Choice>
          <mc:Fallback xmlns="">
            <p:pic>
              <p:nvPicPr>
                <p:cNvPr id="114" name="Рукописный ввод 113">
                  <a:extLst>
                    <a:ext uri="{FF2B5EF4-FFF2-40B4-BE49-F238E27FC236}">
                      <a16:creationId xmlns:a16="http://schemas.microsoft.com/office/drawing/2014/main" id="{6B5FF433-AA5A-47B4-BF4C-EAE86EA5DE42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7794166" y="263188"/>
                  <a:ext cx="115560" cy="36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15" name="Рукописный ввод 114">
                  <a:extLst>
                    <a:ext uri="{FF2B5EF4-FFF2-40B4-BE49-F238E27FC236}">
                      <a16:creationId xmlns:a16="http://schemas.microsoft.com/office/drawing/2014/main" id="{F8DC32C8-E97B-4B93-9AF2-0D9A1BE869A9}"/>
                    </a:ext>
                  </a:extLst>
                </p14:cNvPr>
                <p14:cNvContentPartPr/>
                <p14:nvPr/>
              </p14:nvContentPartPr>
              <p14:xfrm>
                <a:off x="7797766" y="379108"/>
                <a:ext cx="37800" cy="212040"/>
              </p14:xfrm>
            </p:contentPart>
          </mc:Choice>
          <mc:Fallback xmlns="">
            <p:pic>
              <p:nvPicPr>
                <p:cNvPr id="115" name="Рукописный ввод 114">
                  <a:extLst>
                    <a:ext uri="{FF2B5EF4-FFF2-40B4-BE49-F238E27FC236}">
                      <a16:creationId xmlns:a16="http://schemas.microsoft.com/office/drawing/2014/main" id="{F8DC32C8-E97B-4B93-9AF2-0D9A1BE869A9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779766" y="361468"/>
                  <a:ext cx="7344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17" name="Рукописный ввод 116">
                  <a:extLst>
                    <a:ext uri="{FF2B5EF4-FFF2-40B4-BE49-F238E27FC236}">
                      <a16:creationId xmlns:a16="http://schemas.microsoft.com/office/drawing/2014/main" id="{688BABB2-022A-4D40-9701-533E730151CA}"/>
                    </a:ext>
                  </a:extLst>
                </p14:cNvPr>
                <p14:cNvContentPartPr/>
                <p14:nvPr/>
              </p14:nvContentPartPr>
              <p14:xfrm>
                <a:off x="8203846" y="345988"/>
                <a:ext cx="36000" cy="257400"/>
              </p14:xfrm>
            </p:contentPart>
          </mc:Choice>
          <mc:Fallback xmlns="">
            <p:pic>
              <p:nvPicPr>
                <p:cNvPr id="117" name="Рукописный ввод 116">
                  <a:extLst>
                    <a:ext uri="{FF2B5EF4-FFF2-40B4-BE49-F238E27FC236}">
                      <a16:creationId xmlns:a16="http://schemas.microsoft.com/office/drawing/2014/main" id="{688BABB2-022A-4D40-9701-533E730151CA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186206" y="327988"/>
                  <a:ext cx="7164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6">
              <p14:nvContentPartPr>
                <p14:cNvPr id="118" name="Рукописный ввод 117">
                  <a:extLst>
                    <a:ext uri="{FF2B5EF4-FFF2-40B4-BE49-F238E27FC236}">
                      <a16:creationId xmlns:a16="http://schemas.microsoft.com/office/drawing/2014/main" id="{CB89A1D2-18D0-499D-AA13-E6AD6A29D5ED}"/>
                    </a:ext>
                  </a:extLst>
                </p14:cNvPr>
                <p14:cNvContentPartPr/>
                <p14:nvPr/>
              </p14:nvContentPartPr>
              <p14:xfrm>
                <a:off x="8205646" y="323308"/>
                <a:ext cx="66240" cy="308160"/>
              </p14:xfrm>
            </p:contentPart>
          </mc:Choice>
          <mc:Fallback xmlns="">
            <p:pic>
              <p:nvPicPr>
                <p:cNvPr id="118" name="Рукописный ввод 117">
                  <a:extLst>
                    <a:ext uri="{FF2B5EF4-FFF2-40B4-BE49-F238E27FC236}">
                      <a16:creationId xmlns:a16="http://schemas.microsoft.com/office/drawing/2014/main" id="{CB89A1D2-18D0-499D-AA13-E6AD6A29D5ED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8188006" y="305668"/>
                  <a:ext cx="10188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8">
              <p14:nvContentPartPr>
                <p14:cNvPr id="119" name="Рукописный ввод 118">
                  <a:extLst>
                    <a:ext uri="{FF2B5EF4-FFF2-40B4-BE49-F238E27FC236}">
                      <a16:creationId xmlns:a16="http://schemas.microsoft.com/office/drawing/2014/main" id="{A45A915A-2F31-410D-A727-6FF7C7DFC809}"/>
                    </a:ext>
                  </a:extLst>
                </p14:cNvPr>
                <p14:cNvContentPartPr/>
                <p14:nvPr/>
              </p14:nvContentPartPr>
              <p14:xfrm>
                <a:off x="8045446" y="337348"/>
                <a:ext cx="43200" cy="187560"/>
              </p14:xfrm>
            </p:contentPart>
          </mc:Choice>
          <mc:Fallback xmlns="">
            <p:pic>
              <p:nvPicPr>
                <p:cNvPr id="119" name="Рукописный ввод 118">
                  <a:extLst>
                    <a:ext uri="{FF2B5EF4-FFF2-40B4-BE49-F238E27FC236}">
                      <a16:creationId xmlns:a16="http://schemas.microsoft.com/office/drawing/2014/main" id="{A45A915A-2F31-410D-A727-6FF7C7DFC809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027446" y="319348"/>
                  <a:ext cx="78840" cy="223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37334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929718" cy="5715016"/>
          </a:xfrm>
        </p:spPr>
        <p:txBody>
          <a:bodyPr>
            <a:normAutofit/>
          </a:bodyPr>
          <a:lstStyle/>
          <a:p>
            <a:r>
              <a:rPr lang="uk-UA" sz="3200" b="1" i="1" dirty="0">
                <a:solidFill>
                  <a:srgbClr val="002060"/>
                </a:solidFill>
              </a:rPr>
              <a:t>Приклади лінійних рівнянь:</a:t>
            </a:r>
          </a:p>
          <a:p>
            <a:r>
              <a:rPr lang="uk-UA" sz="3200" b="1" i="1" dirty="0"/>
              <a:t>3</a:t>
            </a:r>
            <a:r>
              <a:rPr lang="en-US" sz="3200" b="1" i="1" dirty="0"/>
              <a:t>x+2y=200</a:t>
            </a:r>
            <a:r>
              <a:rPr lang="uk-UA" sz="3200" b="1" i="1" dirty="0"/>
              <a:t>, </a:t>
            </a:r>
            <a:r>
              <a:rPr lang="en-US" sz="3200" b="1" i="1" dirty="0"/>
              <a:t>       </a:t>
            </a:r>
            <a:r>
              <a:rPr lang="uk-UA" sz="3200" b="1" i="1" dirty="0"/>
              <a:t>де</a:t>
            </a:r>
            <a:r>
              <a:rPr lang="en-US" sz="3200" b="1" i="1" dirty="0"/>
              <a:t>   </a:t>
            </a:r>
            <a:r>
              <a:rPr lang="uk-UA" sz="3200" b="1" i="1" dirty="0"/>
              <a:t> а=3, </a:t>
            </a:r>
            <a:r>
              <a:rPr lang="en-US" sz="3200" b="1" i="1" dirty="0"/>
              <a:t>b=2, c=200;</a:t>
            </a:r>
          </a:p>
          <a:p>
            <a:r>
              <a:rPr lang="en-US" sz="3200" b="1" i="1" dirty="0" err="1"/>
              <a:t>x+y</a:t>
            </a:r>
            <a:r>
              <a:rPr lang="en-US" sz="3200" b="1" i="1" dirty="0"/>
              <a:t>=90</a:t>
            </a:r>
            <a:r>
              <a:rPr lang="uk-UA" sz="3200" b="1" i="1" dirty="0"/>
              <a:t> , </a:t>
            </a:r>
            <a:r>
              <a:rPr lang="en-US" sz="3200" b="1" i="1" dirty="0"/>
              <a:t>       </a:t>
            </a:r>
            <a:r>
              <a:rPr lang="uk-UA" sz="3200" b="1" i="1" dirty="0"/>
              <a:t>де</a:t>
            </a:r>
            <a:r>
              <a:rPr lang="en-US" sz="3200" b="1" i="1" dirty="0"/>
              <a:t>   </a:t>
            </a:r>
            <a:r>
              <a:rPr lang="uk-UA" sz="3200" b="1" i="1" dirty="0"/>
              <a:t> а=</a:t>
            </a:r>
            <a:r>
              <a:rPr lang="en-US" sz="3200" b="1" i="1" dirty="0"/>
              <a:t>1</a:t>
            </a:r>
            <a:r>
              <a:rPr lang="uk-UA" sz="3200" b="1" i="1" dirty="0"/>
              <a:t>, </a:t>
            </a:r>
            <a:r>
              <a:rPr lang="en-US" sz="3200" b="1" i="1" dirty="0"/>
              <a:t>b=1, c=90;</a:t>
            </a:r>
          </a:p>
          <a:p>
            <a:r>
              <a:rPr lang="en-US" sz="3200" b="1" i="1" dirty="0"/>
              <a:t>0x+5y=-1</a:t>
            </a:r>
            <a:r>
              <a:rPr lang="uk-UA" sz="3200" b="1" i="1" dirty="0"/>
              <a:t> , </a:t>
            </a:r>
            <a:r>
              <a:rPr lang="en-US" sz="3200" b="1" i="1" dirty="0"/>
              <a:t>       </a:t>
            </a:r>
            <a:r>
              <a:rPr lang="uk-UA" sz="3200" b="1" i="1" dirty="0"/>
              <a:t>де</a:t>
            </a:r>
            <a:r>
              <a:rPr lang="en-US" sz="3200" b="1" i="1" dirty="0"/>
              <a:t>   </a:t>
            </a:r>
            <a:r>
              <a:rPr lang="uk-UA" sz="3200" b="1" i="1" dirty="0"/>
              <a:t> а=</a:t>
            </a:r>
            <a:r>
              <a:rPr lang="en-US" sz="3200" b="1" i="1" dirty="0"/>
              <a:t>0</a:t>
            </a:r>
            <a:r>
              <a:rPr lang="uk-UA" sz="3200" b="1" i="1" dirty="0"/>
              <a:t>, </a:t>
            </a:r>
            <a:r>
              <a:rPr lang="en-US" sz="3200" b="1" i="1" dirty="0"/>
              <a:t>b=5, c=-1;</a:t>
            </a:r>
          </a:p>
          <a:p>
            <a:r>
              <a:rPr lang="en-US" sz="3200" b="1" i="1" dirty="0"/>
              <a:t>-3x+0y=5</a:t>
            </a:r>
            <a:r>
              <a:rPr lang="uk-UA" sz="3200" b="1" i="1" dirty="0"/>
              <a:t> , </a:t>
            </a:r>
            <a:r>
              <a:rPr lang="en-US" sz="3200" b="1" i="1" dirty="0"/>
              <a:t>       </a:t>
            </a:r>
            <a:r>
              <a:rPr lang="uk-UA" sz="3200" b="1" i="1" dirty="0"/>
              <a:t>де</a:t>
            </a:r>
            <a:r>
              <a:rPr lang="en-US" sz="3200" b="1" i="1" dirty="0"/>
              <a:t>   </a:t>
            </a:r>
            <a:r>
              <a:rPr lang="uk-UA" sz="3200" b="1" i="1" dirty="0"/>
              <a:t> а=</a:t>
            </a:r>
            <a:r>
              <a:rPr lang="en-US" sz="3200" b="1" i="1" dirty="0"/>
              <a:t>-</a:t>
            </a:r>
            <a:r>
              <a:rPr lang="uk-UA" sz="3200" b="1" i="1" dirty="0"/>
              <a:t>3, </a:t>
            </a:r>
            <a:r>
              <a:rPr lang="en-US" sz="3200" b="1" i="1" dirty="0"/>
              <a:t>b=0, c=5;</a:t>
            </a:r>
          </a:p>
          <a:p>
            <a:r>
              <a:rPr lang="en-US" sz="3600" b="1" i="1" dirty="0"/>
              <a:t>0x+0y=0</a:t>
            </a:r>
            <a:r>
              <a:rPr lang="uk-UA" sz="3600" b="1" i="1" dirty="0"/>
              <a:t> , </a:t>
            </a:r>
            <a:r>
              <a:rPr lang="en-US" sz="3600" b="1" i="1" dirty="0"/>
              <a:t>       </a:t>
            </a:r>
            <a:r>
              <a:rPr lang="uk-UA" sz="3600" b="1" i="1" dirty="0"/>
              <a:t>де</a:t>
            </a:r>
            <a:r>
              <a:rPr lang="en-US" sz="3600" b="1" i="1" dirty="0"/>
              <a:t>   </a:t>
            </a:r>
            <a:r>
              <a:rPr lang="uk-UA" sz="3600" b="1" i="1" dirty="0"/>
              <a:t> а=</a:t>
            </a:r>
            <a:r>
              <a:rPr lang="en-US" sz="3600" b="1" i="1" dirty="0"/>
              <a:t>0</a:t>
            </a:r>
            <a:r>
              <a:rPr lang="uk-UA" sz="3600" b="1" i="1" dirty="0"/>
              <a:t>, </a:t>
            </a:r>
            <a:r>
              <a:rPr lang="en-US" sz="3600" b="1" i="1" dirty="0"/>
              <a:t>b=0, c=0;</a:t>
            </a:r>
          </a:p>
          <a:p>
            <a:r>
              <a:rPr lang="en-US" sz="3600" b="1" i="1" dirty="0"/>
              <a:t>0x+0y=2</a:t>
            </a:r>
            <a:r>
              <a:rPr lang="uk-UA" sz="3600" b="1" i="1" dirty="0"/>
              <a:t> , </a:t>
            </a:r>
            <a:r>
              <a:rPr lang="en-US" sz="3600" b="1" i="1" dirty="0"/>
              <a:t>       </a:t>
            </a:r>
            <a:r>
              <a:rPr lang="uk-UA" sz="3600" b="1" i="1" dirty="0"/>
              <a:t>де</a:t>
            </a:r>
            <a:r>
              <a:rPr lang="en-US" sz="3600" b="1" i="1" dirty="0"/>
              <a:t>   </a:t>
            </a:r>
            <a:r>
              <a:rPr lang="uk-UA" sz="3600" b="1" i="1" dirty="0"/>
              <a:t> а=</a:t>
            </a:r>
            <a:r>
              <a:rPr lang="en-US" sz="3600" b="1" i="1" dirty="0"/>
              <a:t>0</a:t>
            </a:r>
            <a:r>
              <a:rPr lang="uk-UA" sz="3600" b="1" i="1" dirty="0"/>
              <a:t>, </a:t>
            </a:r>
            <a:r>
              <a:rPr lang="en-US" sz="3600" b="1" i="1" dirty="0"/>
              <a:t>b=0, c=2;</a:t>
            </a:r>
          </a:p>
          <a:p>
            <a:endParaRPr lang="uk-UA" sz="3600" b="1" i="1" dirty="0"/>
          </a:p>
          <a:p>
            <a:endParaRPr lang="ru-RU" sz="44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2910" y="500042"/>
            <a:ext cx="7815580" cy="568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9400" marR="5080" indent="-88900">
              <a:lnSpc>
                <a:spcPct val="100000"/>
              </a:lnSpc>
              <a:spcBef>
                <a:spcPts val="105"/>
              </a:spcBef>
              <a:buClr>
                <a:srgbClr val="006FC0"/>
              </a:buClr>
              <a:buSzPct val="96875"/>
              <a:buFont typeface="Wingdings"/>
              <a:buChar char=""/>
              <a:tabLst>
                <a:tab pos="554990" algn="l"/>
                <a:tab pos="6068695" algn="l"/>
                <a:tab pos="7242175" algn="l"/>
              </a:tabLst>
            </a:pPr>
            <a:r>
              <a:rPr sz="3200" b="1" u="heavy" spc="-20" dirty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Розв’язком </a:t>
            </a:r>
            <a:r>
              <a:rPr sz="3200" b="1" u="heavy" spc="-5" dirty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рівняння</a:t>
            </a: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u="heavy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 </a:t>
            </a:r>
            <a:r>
              <a:rPr sz="3200" u="heavy" spc="-20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двома </a:t>
            </a:r>
            <a:r>
              <a:rPr sz="3200" u="heavy" spc="-5" dirty="0">
                <a:solidFill>
                  <a:srgbClr val="00206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змінними </a:t>
            </a: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 нази</a:t>
            </a:r>
            <a:r>
              <a:rPr sz="3200" spc="-35" dirty="0">
                <a:solidFill>
                  <a:srgbClr val="002060"/>
                </a:solidFill>
                <a:latin typeface="Times New Roman"/>
                <a:cs typeface="Times New Roman"/>
              </a:rPr>
              <a:t>в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а</a:t>
            </a:r>
            <a:r>
              <a:rPr sz="3200" spc="5" dirty="0">
                <a:solidFill>
                  <a:srgbClr val="002060"/>
                </a:solidFill>
                <a:latin typeface="Times New Roman"/>
                <a:cs typeface="Times New Roman"/>
              </a:rPr>
              <a:t>є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ть</a:t>
            </a:r>
            <a:r>
              <a:rPr sz="3200" spc="5" dirty="0">
                <a:solidFill>
                  <a:srgbClr val="002060"/>
                </a:solidFill>
                <a:latin typeface="Times New Roman"/>
                <a:cs typeface="Times New Roman"/>
              </a:rPr>
              <a:t>с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я</a:t>
            </a:r>
            <a:r>
              <a:rPr sz="3200" spc="-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spc="-120" dirty="0">
                <a:solidFill>
                  <a:srgbClr val="002060"/>
                </a:solidFill>
                <a:latin typeface="Times New Roman"/>
                <a:cs typeface="Times New Roman"/>
              </a:rPr>
              <a:t>б</a:t>
            </a:r>
            <a:r>
              <a:rPr sz="3200" spc="-200" dirty="0">
                <a:solidFill>
                  <a:srgbClr val="002060"/>
                </a:solidFill>
                <a:latin typeface="Times New Roman"/>
                <a:cs typeface="Times New Roman"/>
              </a:rPr>
              <a:t>у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д</a:t>
            </a:r>
            <a:r>
              <a:rPr sz="3200" spc="15" dirty="0">
                <a:solidFill>
                  <a:srgbClr val="002060"/>
                </a:solidFill>
                <a:latin typeface="Times New Roman"/>
                <a:cs typeface="Times New Roman"/>
              </a:rPr>
              <a:t>ь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-я</a:t>
            </a:r>
            <a:r>
              <a:rPr sz="3200" spc="-40" dirty="0">
                <a:solidFill>
                  <a:srgbClr val="002060"/>
                </a:solidFill>
                <a:latin typeface="Times New Roman"/>
                <a:cs typeface="Times New Roman"/>
              </a:rPr>
              <a:t>к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а</a:t>
            </a:r>
            <a:r>
              <a:rPr sz="3200" spc="-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п</a:t>
            </a:r>
            <a:r>
              <a:rPr sz="3200" spc="5" dirty="0">
                <a:solidFill>
                  <a:srgbClr val="002060"/>
                </a:solidFill>
                <a:latin typeface="Times New Roman"/>
                <a:cs typeface="Times New Roman"/>
              </a:rPr>
              <a:t>а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ра</a:t>
            </a:r>
            <a:r>
              <a:rPr sz="3200" spc="-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чи</a:t>
            </a:r>
            <a:r>
              <a:rPr sz="3200" spc="45" dirty="0">
                <a:solidFill>
                  <a:srgbClr val="002060"/>
                </a:solidFill>
                <a:latin typeface="Times New Roman"/>
                <a:cs typeface="Times New Roman"/>
              </a:rPr>
              <a:t>с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ел	</a:t>
            </a:r>
            <a:r>
              <a:rPr sz="3200" spc="-10" dirty="0">
                <a:solidFill>
                  <a:srgbClr val="002060"/>
                </a:solidFill>
                <a:latin typeface="Times New Roman"/>
                <a:cs typeface="Times New Roman"/>
              </a:rPr>
              <a:t>(</a:t>
            </a:r>
            <a:r>
              <a:rPr sz="3200" i="1" spc="5" dirty="0">
                <a:solidFill>
                  <a:srgbClr val="002060"/>
                </a:solidFill>
                <a:latin typeface="Times New Roman"/>
                <a:cs typeface="Times New Roman"/>
              </a:rPr>
              <a:t>x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;y)</a:t>
            </a:r>
            <a:r>
              <a:rPr sz="3200" spc="-1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,	я</a:t>
            </a:r>
            <a:r>
              <a:rPr sz="3200" spc="-45" dirty="0">
                <a:solidFill>
                  <a:srgbClr val="002060"/>
                </a:solidFill>
                <a:latin typeface="Times New Roman"/>
                <a:cs typeface="Times New Roman"/>
              </a:rPr>
              <a:t>к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а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90551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перетворює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рівняння </a:t>
            </a: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на</a:t>
            </a:r>
            <a:r>
              <a:rPr sz="3200" spc="-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spc="-15" dirty="0">
                <a:solidFill>
                  <a:srgbClr val="002060"/>
                </a:solidFill>
                <a:latin typeface="Times New Roman"/>
                <a:cs typeface="Times New Roman"/>
              </a:rPr>
              <a:t>тотожність.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437515" marR="144780" indent="-361315">
              <a:lnSpc>
                <a:spcPct val="100000"/>
              </a:lnSpc>
              <a:spcBef>
                <a:spcPts val="765"/>
              </a:spcBef>
              <a:buClr>
                <a:srgbClr val="006FC0"/>
              </a:buClr>
              <a:buSzPct val="96875"/>
              <a:buFont typeface="Wingdings"/>
              <a:buChar char=""/>
              <a:tabLst>
                <a:tab pos="440690" algn="l"/>
                <a:tab pos="5818505" algn="l"/>
              </a:tabLst>
            </a:pPr>
            <a:r>
              <a:rPr sz="3200" b="1" spc="-20" dirty="0">
                <a:solidFill>
                  <a:srgbClr val="002060"/>
                </a:solidFill>
                <a:latin typeface="Times New Roman"/>
                <a:cs typeface="Times New Roman"/>
              </a:rPr>
              <a:t>Розв’язати </a:t>
            </a: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рівняння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з </a:t>
            </a:r>
            <a:r>
              <a:rPr sz="3200" spc="-20" dirty="0">
                <a:solidFill>
                  <a:srgbClr val="002060"/>
                </a:solidFill>
                <a:latin typeface="Times New Roman"/>
                <a:cs typeface="Times New Roman"/>
              </a:rPr>
              <a:t>двома </a:t>
            </a: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змінними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–  </a:t>
            </a:r>
            <a:r>
              <a:rPr sz="3200" spc="-20" dirty="0">
                <a:solidFill>
                  <a:srgbClr val="002060"/>
                </a:solidFill>
                <a:latin typeface="Times New Roman"/>
                <a:cs typeface="Times New Roman"/>
              </a:rPr>
              <a:t>означає </a:t>
            </a: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знайти </a:t>
            </a:r>
            <a:r>
              <a:rPr sz="3200" spc="-10" dirty="0">
                <a:solidFill>
                  <a:srgbClr val="002060"/>
                </a:solidFill>
                <a:latin typeface="Times New Roman"/>
                <a:cs typeface="Times New Roman"/>
              </a:rPr>
              <a:t>всі</a:t>
            </a:r>
            <a:r>
              <a:rPr sz="3200" spc="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пари </a:t>
            </a:r>
            <a:r>
              <a:rPr sz="3200" spc="5" dirty="0">
                <a:solidFill>
                  <a:srgbClr val="002060"/>
                </a:solidFill>
                <a:latin typeface="Times New Roman"/>
                <a:cs typeface="Times New Roman"/>
              </a:rPr>
              <a:t>чисел	(</a:t>
            </a:r>
            <a:r>
              <a:rPr sz="3200" i="1" spc="5" dirty="0">
                <a:solidFill>
                  <a:srgbClr val="002060"/>
                </a:solidFill>
                <a:latin typeface="Times New Roman"/>
                <a:cs typeface="Times New Roman"/>
              </a:rPr>
              <a:t>x</a:t>
            </a:r>
            <a:r>
              <a:rPr sz="3200" spc="5" dirty="0">
                <a:solidFill>
                  <a:srgbClr val="002060"/>
                </a:solidFill>
                <a:latin typeface="Times New Roman"/>
                <a:cs typeface="Times New Roman"/>
              </a:rPr>
              <a:t>;</a:t>
            </a:r>
            <a:r>
              <a:rPr sz="3200" i="1" spc="5" dirty="0">
                <a:solidFill>
                  <a:srgbClr val="002060"/>
                </a:solidFill>
                <a:latin typeface="Times New Roman"/>
                <a:cs typeface="Times New Roman"/>
              </a:rPr>
              <a:t>y)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, які</a:t>
            </a:r>
            <a:r>
              <a:rPr sz="3200" spc="-1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є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2531745">
              <a:lnSpc>
                <a:spcPct val="100000"/>
              </a:lnSpc>
              <a:spcBef>
                <a:spcPts val="5"/>
              </a:spcBef>
            </a:pPr>
            <a:r>
              <a:rPr sz="3200" spc="-20" dirty="0">
                <a:solidFill>
                  <a:srgbClr val="002060"/>
                </a:solidFill>
                <a:latin typeface="Times New Roman"/>
                <a:cs typeface="Times New Roman"/>
              </a:rPr>
              <a:t>його </a:t>
            </a:r>
            <a:r>
              <a:rPr sz="32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розв’язком</a:t>
            </a:r>
            <a:r>
              <a:rPr sz="3200" spc="-10" dirty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480059" marR="204470" lvl="1" indent="286385">
              <a:lnSpc>
                <a:spcPct val="100000"/>
              </a:lnSpc>
              <a:spcBef>
                <a:spcPts val="765"/>
              </a:spcBef>
              <a:buClr>
                <a:srgbClr val="006FC0"/>
              </a:buClr>
              <a:buSzPct val="96875"/>
              <a:buFont typeface="Wingdings"/>
              <a:buChar char=""/>
              <a:tabLst>
                <a:tab pos="1130935" algn="l"/>
              </a:tabLst>
            </a:pPr>
            <a:r>
              <a:rPr sz="3200" spc="-10" dirty="0">
                <a:solidFill>
                  <a:srgbClr val="002060"/>
                </a:solidFill>
                <a:latin typeface="Times New Roman"/>
                <a:cs typeface="Times New Roman"/>
              </a:rPr>
              <a:t>Множина </a:t>
            </a:r>
            <a:r>
              <a:rPr sz="3200" spc="-20" dirty="0">
                <a:solidFill>
                  <a:srgbClr val="002060"/>
                </a:solidFill>
                <a:latin typeface="Times New Roman"/>
                <a:cs typeface="Times New Roman"/>
              </a:rPr>
              <a:t>точок, </a:t>
            </a:r>
            <a:r>
              <a:rPr sz="3200" spc="-30" dirty="0">
                <a:solidFill>
                  <a:srgbClr val="002060"/>
                </a:solidFill>
                <a:latin typeface="Times New Roman"/>
                <a:cs typeface="Times New Roman"/>
              </a:rPr>
              <a:t>координати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яких  </a:t>
            </a:r>
            <a:r>
              <a:rPr sz="3200" spc="-10" dirty="0">
                <a:solidFill>
                  <a:srgbClr val="002060"/>
                </a:solidFill>
                <a:latin typeface="Times New Roman"/>
                <a:cs typeface="Times New Roman"/>
              </a:rPr>
              <a:t>задовольняють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рівняння </a:t>
            </a:r>
            <a:r>
              <a:rPr sz="3200" i="1" dirty="0">
                <a:solidFill>
                  <a:srgbClr val="002060"/>
                </a:solidFill>
                <a:latin typeface="Times New Roman"/>
                <a:cs typeface="Times New Roman"/>
              </a:rPr>
              <a:t>ax + </a:t>
            </a:r>
            <a:r>
              <a:rPr sz="3200" i="1">
                <a:solidFill>
                  <a:srgbClr val="002060"/>
                </a:solidFill>
                <a:latin typeface="Times New Roman"/>
                <a:cs typeface="Times New Roman"/>
              </a:rPr>
              <a:t>by </a:t>
            </a:r>
            <a:r>
              <a:rPr lang="uk-UA" sz="3200" i="1" dirty="0">
                <a:solidFill>
                  <a:srgbClr val="002060"/>
                </a:solidFill>
                <a:latin typeface="Times New Roman"/>
                <a:cs typeface="Times New Roman"/>
              </a:rPr>
              <a:t>=</a:t>
            </a:r>
            <a:r>
              <a:rPr sz="3200" i="1">
                <a:solidFill>
                  <a:srgbClr val="002060"/>
                </a:solidFill>
                <a:latin typeface="Times New Roman"/>
                <a:cs typeface="Times New Roman"/>
              </a:rPr>
              <a:t>c</a:t>
            </a:r>
            <a:r>
              <a:rPr sz="3200" i="1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,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617345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називається </a:t>
            </a:r>
            <a:r>
              <a:rPr sz="3200" spc="-20" dirty="0">
                <a:solidFill>
                  <a:srgbClr val="002060"/>
                </a:solidFill>
                <a:latin typeface="Times New Roman"/>
                <a:cs typeface="Times New Roman"/>
              </a:rPr>
              <a:t>його</a:t>
            </a:r>
            <a:r>
              <a:rPr sz="3200" spc="-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b="1" u="heavy" spc="-15" dirty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графіком</a:t>
            </a:r>
            <a:r>
              <a:rPr sz="3200" u="heavy" spc="-15" dirty="0">
                <a:solidFill>
                  <a:srgbClr val="002060"/>
                </a:solidFill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.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376555" marR="80645" indent="-376555">
              <a:lnSpc>
                <a:spcPct val="100000"/>
              </a:lnSpc>
              <a:spcBef>
                <a:spcPts val="765"/>
              </a:spcBef>
              <a:buClr>
                <a:srgbClr val="006FC0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3200" b="1" spc="-40" dirty="0">
                <a:solidFill>
                  <a:srgbClr val="002060"/>
                </a:solidFill>
                <a:latin typeface="Times New Roman"/>
                <a:cs typeface="Times New Roman"/>
              </a:rPr>
              <a:t>Графіком </a:t>
            </a: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рівняння </a:t>
            </a:r>
            <a:r>
              <a:rPr sz="3200" i="1" dirty="0">
                <a:solidFill>
                  <a:srgbClr val="002060"/>
                </a:solidFill>
                <a:latin typeface="Times New Roman"/>
                <a:cs typeface="Times New Roman"/>
              </a:rPr>
              <a:t>ax + by + c = 0 ,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де </a:t>
            </a:r>
            <a:r>
              <a:rPr sz="3200" i="1" dirty="0">
                <a:solidFill>
                  <a:srgbClr val="002060"/>
                </a:solidFill>
                <a:latin typeface="Times New Roman"/>
                <a:cs typeface="Times New Roman"/>
              </a:rPr>
              <a:t>a,  b, c </a:t>
            </a:r>
            <a:r>
              <a:rPr sz="3200" dirty="0">
                <a:solidFill>
                  <a:srgbClr val="002060"/>
                </a:solidFill>
                <a:latin typeface="Times New Roman"/>
                <a:cs typeface="Times New Roman"/>
              </a:rPr>
              <a:t>– деякі числа, </a:t>
            </a:r>
            <a:r>
              <a:rPr sz="3200" b="1" dirty="0">
                <a:solidFill>
                  <a:srgbClr val="002060"/>
                </a:solidFill>
                <a:latin typeface="Times New Roman"/>
                <a:cs typeface="Times New Roman"/>
              </a:rPr>
              <a:t>є</a:t>
            </a:r>
            <a:r>
              <a:rPr sz="3200" b="1" spc="-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пряма</a:t>
            </a:r>
            <a:r>
              <a:rPr sz="3200" spc="-5" dirty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sz="32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00034" y="128586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uk-UA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Пряма визначається двома точками. Тому для побудови графіка лінійного рівняння потрібно: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Ø"/>
              <a:tabLst/>
              <a:defRPr/>
            </a:pPr>
            <a:endParaRPr kumimoji="0" lang="uk-UA" sz="2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Ø"/>
              <a:tabLst/>
              <a:defRPr/>
            </a:pPr>
            <a:r>
              <a:rPr kumimoji="0" lang="uk-UA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Знайти </a:t>
            </a:r>
            <a:r>
              <a:rPr kumimoji="0" lang="uk-UA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два</a:t>
            </a:r>
            <a:r>
              <a:rPr kumimoji="0" lang="uk-UA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 його розв'язки;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Ø"/>
              <a:tabLst/>
              <a:defRPr/>
            </a:pPr>
            <a:r>
              <a:rPr kumimoji="0" lang="uk-UA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Позначити на координатній площині точки, що відповідають цим розв'язкам;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Ø"/>
              <a:tabLst/>
              <a:defRPr/>
            </a:pPr>
            <a:r>
              <a:rPr kumimoji="0" lang="uk-UA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Провести через них пряму.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Ø"/>
              <a:tabLst/>
              <a:defRPr/>
            </a:pP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2">
            <a:extLst>
              <a:ext uri="{FF2B5EF4-FFF2-40B4-BE49-F238E27FC236}">
                <a16:creationId xmlns:a16="http://schemas.microsoft.com/office/drawing/2014/main" id="{AEBE221E-8DC5-4854-9967-C95629DD7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48680" y="-675456"/>
            <a:ext cx="5435600" cy="381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82C216-24E3-4ED3-ADEC-97244CDE1B81}"/>
              </a:ext>
            </a:extLst>
          </p:cNvPr>
          <p:cNvSpPr txBox="1"/>
          <p:nvPr/>
        </p:nvSpPr>
        <p:spPr>
          <a:xfrm>
            <a:off x="215516" y="828334"/>
            <a:ext cx="8712967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UA" sz="2800" b="1" dirty="0" err="1">
                <a:solidFill>
                  <a:srgbClr val="C00000"/>
                </a:solidFill>
                <a:latin typeface="+mn-lt"/>
              </a:rPr>
              <a:t>Завдання</a:t>
            </a:r>
            <a:r>
              <a:rPr lang="ru-UA" sz="2800" b="1" dirty="0">
                <a:solidFill>
                  <a:srgbClr val="C00000"/>
                </a:solidFill>
                <a:latin typeface="+mn-lt"/>
              </a:rPr>
              <a:t> 2.</a:t>
            </a:r>
          </a:p>
          <a:p>
            <a:pPr lvl="5">
              <a:defRPr/>
            </a:pPr>
            <a:r>
              <a:rPr lang="ru-UA" sz="2800" dirty="0">
                <a:latin typeface="+mn-lt"/>
              </a:rPr>
              <a:t>Яка із пар чисел (1; 2) і (0; 1) є розв'язком рівняння </a:t>
            </a:r>
            <a:endParaRPr lang="en-US" sz="2800" dirty="0">
              <a:latin typeface="+mn-lt"/>
            </a:endParaRPr>
          </a:p>
          <a:p>
            <a:pPr lvl="5" algn="ctr">
              <a:defRPr/>
            </a:pPr>
            <a:r>
              <a:rPr lang="ru-UA" sz="2800" dirty="0">
                <a:latin typeface="+mn-lt"/>
              </a:rPr>
              <a:t>5</a:t>
            </a:r>
            <a:r>
              <a:rPr lang="ru-UA" sz="2800" i="1" dirty="0">
                <a:latin typeface="+mn-lt"/>
              </a:rPr>
              <a:t>x</a:t>
            </a:r>
            <a:r>
              <a:rPr lang="ru-UA" sz="2800" dirty="0">
                <a:latin typeface="+mn-lt"/>
              </a:rPr>
              <a:t> + 2</a:t>
            </a:r>
            <a:r>
              <a:rPr lang="ru-UA" sz="2800" i="1" dirty="0">
                <a:latin typeface="+mn-lt"/>
              </a:rPr>
              <a:t>y</a:t>
            </a:r>
            <a:r>
              <a:rPr lang="ru-UA" sz="2800" dirty="0">
                <a:latin typeface="+mn-lt"/>
              </a:rPr>
              <a:t> = 9 ?</a:t>
            </a:r>
          </a:p>
          <a:p>
            <a:pPr algn="ctr">
              <a:defRPr/>
            </a:pPr>
            <a:r>
              <a:rPr lang="ru-UA" sz="2800" dirty="0">
                <a:latin typeface="+mn-lt"/>
              </a:rPr>
              <a:t> </a:t>
            </a:r>
            <a:r>
              <a:rPr lang="ru-UA" sz="2800" b="1" i="1" dirty="0">
                <a:latin typeface="+mn-lt"/>
              </a:rPr>
              <a:t>Розв’язання</a:t>
            </a:r>
            <a:r>
              <a:rPr lang="uk-UA" sz="2800" b="1" i="1" dirty="0"/>
              <a:t>:</a:t>
            </a:r>
            <a:endParaRPr lang="ru-UA" sz="28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UA" sz="2800" dirty="0">
                <a:latin typeface="+mn-lt"/>
              </a:rPr>
              <a:t> Якщо </a:t>
            </a:r>
            <a:r>
              <a:rPr lang="ru-UA" sz="2800" i="1" dirty="0">
                <a:latin typeface="+mn-lt"/>
              </a:rPr>
              <a:t>х</a:t>
            </a:r>
            <a:r>
              <a:rPr lang="ru-UA" sz="2800" dirty="0">
                <a:latin typeface="+mn-lt"/>
              </a:rPr>
              <a:t> = 1 і </a:t>
            </a:r>
            <a:r>
              <a:rPr lang="ru-UA" sz="2800" i="1" dirty="0">
                <a:latin typeface="+mn-lt"/>
              </a:rPr>
              <a:t>у</a:t>
            </a:r>
            <a:r>
              <a:rPr lang="ru-UA" sz="2800" dirty="0">
                <a:latin typeface="+mn-lt"/>
              </a:rPr>
              <a:t> = 2, то   5 · 1 + 2 · 2 = 9, </a:t>
            </a:r>
          </a:p>
          <a:p>
            <a:pPr>
              <a:defRPr/>
            </a:pPr>
            <a:r>
              <a:rPr lang="ru-UA" sz="2800" dirty="0">
                <a:latin typeface="+mn-lt"/>
              </a:rPr>
              <a:t>                         </a:t>
            </a:r>
            <a:r>
              <a:rPr lang="uk-UA" sz="2800" dirty="0">
                <a:latin typeface="+mn-lt"/>
              </a:rPr>
              <a:t>              </a:t>
            </a:r>
            <a:r>
              <a:rPr lang="ru-UA" sz="2800" dirty="0">
                <a:latin typeface="+mn-lt"/>
              </a:rPr>
              <a:t> 9 = 9  – правильна рівність. </a:t>
            </a:r>
            <a:endParaRPr lang="uk-UA" sz="2800" dirty="0">
              <a:latin typeface="+mn-lt"/>
            </a:endParaRPr>
          </a:p>
          <a:p>
            <a:pPr>
              <a:defRPr/>
            </a:pPr>
            <a:r>
              <a:rPr lang="ru-UA" sz="2800" dirty="0">
                <a:latin typeface="+mn-lt"/>
              </a:rPr>
              <a:t>Тому, для рівняння 5</a:t>
            </a:r>
            <a:r>
              <a:rPr lang="ru-UA" sz="2800" i="1" dirty="0">
                <a:latin typeface="+mn-lt"/>
              </a:rPr>
              <a:t>x</a:t>
            </a:r>
            <a:r>
              <a:rPr lang="ru-UA" sz="2800" dirty="0">
                <a:latin typeface="+mn-lt"/>
              </a:rPr>
              <a:t> + 2</a:t>
            </a:r>
            <a:r>
              <a:rPr lang="ru-UA" sz="2800" i="1" dirty="0">
                <a:latin typeface="+mn-lt"/>
              </a:rPr>
              <a:t>y</a:t>
            </a:r>
            <a:r>
              <a:rPr lang="ru-UA" sz="2800" dirty="0">
                <a:latin typeface="+mn-lt"/>
              </a:rPr>
              <a:t> = 9 пара (1; 2) є розв'язком.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UA" sz="2800" dirty="0">
                <a:latin typeface="+mn-lt"/>
              </a:rPr>
              <a:t>Якщо</a:t>
            </a:r>
            <a:r>
              <a:rPr lang="ru-UA" sz="2800" i="1" dirty="0">
                <a:latin typeface="+mn-lt"/>
              </a:rPr>
              <a:t> х</a:t>
            </a:r>
            <a:r>
              <a:rPr lang="ru-UA" sz="2800" dirty="0">
                <a:latin typeface="+mn-lt"/>
              </a:rPr>
              <a:t> = 0 і </a:t>
            </a:r>
            <a:r>
              <a:rPr lang="ru-UA" sz="2800" i="1" dirty="0">
                <a:latin typeface="+mn-lt"/>
              </a:rPr>
              <a:t>у</a:t>
            </a:r>
            <a:r>
              <a:rPr lang="ru-UA" sz="2800" dirty="0">
                <a:latin typeface="+mn-lt"/>
              </a:rPr>
              <a:t> = 1, то   5 · 0 + 2 · 1 = 9, </a:t>
            </a:r>
          </a:p>
          <a:p>
            <a:pPr>
              <a:defRPr/>
            </a:pPr>
            <a:r>
              <a:rPr lang="ru-UA" sz="2800" dirty="0">
                <a:latin typeface="+mn-lt"/>
              </a:rPr>
              <a:t>                                     2 = 9 – неправильна </a:t>
            </a:r>
            <a:r>
              <a:rPr lang="ru-UA" sz="2800" dirty="0" err="1">
                <a:latin typeface="+mn-lt"/>
              </a:rPr>
              <a:t>рівність</a:t>
            </a:r>
            <a:r>
              <a:rPr lang="ru-UA" sz="2800" dirty="0">
                <a:latin typeface="+mn-lt"/>
              </a:rPr>
              <a:t>.</a:t>
            </a:r>
          </a:p>
          <a:p>
            <a:pPr>
              <a:defRPr/>
            </a:pPr>
            <a:r>
              <a:rPr lang="ru-UA" sz="2800" dirty="0">
                <a:latin typeface="+mn-lt"/>
              </a:rPr>
              <a:t>Тому, для рівняння 5</a:t>
            </a:r>
            <a:r>
              <a:rPr lang="ru-UA" sz="2800" i="1" dirty="0">
                <a:latin typeface="+mn-lt"/>
              </a:rPr>
              <a:t>x</a:t>
            </a:r>
            <a:r>
              <a:rPr lang="ru-UA" sz="2800" dirty="0">
                <a:latin typeface="+mn-lt"/>
              </a:rPr>
              <a:t> + 2</a:t>
            </a:r>
            <a:r>
              <a:rPr lang="ru-UA" sz="2800" i="1" dirty="0">
                <a:latin typeface="+mn-lt"/>
              </a:rPr>
              <a:t>y</a:t>
            </a:r>
            <a:r>
              <a:rPr lang="ru-UA" sz="2800" dirty="0">
                <a:latin typeface="+mn-lt"/>
              </a:rPr>
              <a:t> = 9 пара (0; 1) не є розв'язком. </a:t>
            </a:r>
          </a:p>
          <a:p>
            <a:pPr>
              <a:defRPr/>
            </a:pPr>
            <a:r>
              <a:rPr lang="ru-UA" sz="2800" b="1" dirty="0" err="1">
                <a:latin typeface="+mn-lt"/>
              </a:rPr>
              <a:t>Відповідь</a:t>
            </a:r>
            <a:r>
              <a:rPr lang="ru-UA" sz="2800" b="1" dirty="0">
                <a:latin typeface="+mn-lt"/>
              </a:rPr>
              <a:t>:</a:t>
            </a:r>
            <a:r>
              <a:rPr lang="ru-UA" sz="2800" i="1" dirty="0">
                <a:latin typeface="+mn-lt"/>
              </a:rPr>
              <a:t> </a:t>
            </a:r>
            <a:r>
              <a:rPr lang="ru-UA" sz="2800" dirty="0">
                <a:latin typeface="+mn-lt"/>
              </a:rPr>
              <a:t>(1; 2).</a:t>
            </a:r>
          </a:p>
          <a:p>
            <a:pPr>
              <a:defRPr/>
            </a:pPr>
            <a:endParaRPr lang="ru-UA" dirty="0"/>
          </a:p>
        </p:txBody>
      </p:sp>
      <p:sp>
        <p:nvSpPr>
          <p:cNvPr id="8196" name="Заголовок 1">
            <a:extLst>
              <a:ext uri="{FF2B5EF4-FFF2-40B4-BE49-F238E27FC236}">
                <a16:creationId xmlns:a16="http://schemas.microsoft.com/office/drawing/2014/main" id="{7D4BB2AD-A307-4B6E-A938-D6812D3005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9437" y="115888"/>
            <a:ext cx="7316788" cy="720725"/>
          </a:xfrm>
        </p:spPr>
        <p:txBody>
          <a:bodyPr>
            <a:normAutofit fontScale="90000"/>
          </a:bodyPr>
          <a:lstStyle/>
          <a:p>
            <a:r>
              <a:rPr lang="ru-RU" altLang="ru-UA" dirty="0">
                <a:solidFill>
                  <a:srgbClr val="7030A0"/>
                </a:solidFill>
              </a:rPr>
              <a:t>ПРИКЛАДИ ЗАВДАНЬ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9620" y="1762772"/>
            <a:ext cx="9144000" cy="117443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sz="3500" b="1" i="1" dirty="0">
                <a:solidFill>
                  <a:srgbClr val="FF0000"/>
                </a:solidFill>
              </a:rPr>
              <a:t>Приклад </a:t>
            </a:r>
          </a:p>
          <a:p>
            <a:pPr>
              <a:buNone/>
            </a:pPr>
            <a:r>
              <a:rPr lang="uk-UA" sz="3500" b="1" i="1" dirty="0">
                <a:solidFill>
                  <a:srgbClr val="FF0000"/>
                </a:solidFill>
              </a:rPr>
              <a:t> </a:t>
            </a:r>
            <a:r>
              <a:rPr lang="uk-UA" sz="3500" b="1" i="1" dirty="0">
                <a:solidFill>
                  <a:srgbClr val="002060"/>
                </a:solidFill>
              </a:rPr>
              <a:t>Виразіть із рівняння </a:t>
            </a:r>
            <a:r>
              <a:rPr lang="uk-UA" sz="3500" b="1" i="1" dirty="0">
                <a:solidFill>
                  <a:srgbClr val="FF0000"/>
                </a:solidFill>
              </a:rPr>
              <a:t>2х+8у=16</a:t>
            </a:r>
            <a:r>
              <a:rPr lang="uk-UA" sz="3500" b="1" i="1" dirty="0">
                <a:solidFill>
                  <a:srgbClr val="002060"/>
                </a:solidFill>
              </a:rPr>
              <a:t> змінну </a:t>
            </a:r>
          </a:p>
          <a:p>
            <a:pPr marL="514350" indent="-514350">
              <a:buFont typeface="Wingdings 2"/>
              <a:buAutoNum type="arabicParenR"/>
            </a:pPr>
            <a:r>
              <a:rPr lang="uk-UA" sz="3500" b="1" i="1" dirty="0">
                <a:solidFill>
                  <a:srgbClr val="FF0000"/>
                </a:solidFill>
              </a:rPr>
              <a:t>х </a:t>
            </a:r>
            <a:r>
              <a:rPr lang="uk-UA" sz="3500" b="1" i="1" dirty="0">
                <a:solidFill>
                  <a:srgbClr val="002060"/>
                </a:solidFill>
              </a:rPr>
              <a:t>через змінну </a:t>
            </a:r>
            <a:r>
              <a:rPr lang="uk-UA" sz="3500" b="1" i="1" dirty="0">
                <a:solidFill>
                  <a:srgbClr val="FF0000"/>
                </a:solidFill>
              </a:rPr>
              <a:t>у;      2) у </a:t>
            </a:r>
            <a:r>
              <a:rPr lang="uk-UA" sz="3500" b="1" i="1" dirty="0">
                <a:solidFill>
                  <a:srgbClr val="002060"/>
                </a:solidFill>
              </a:rPr>
              <a:t>через змінну </a:t>
            </a:r>
            <a:r>
              <a:rPr lang="uk-UA" sz="3500" b="1" i="1" dirty="0">
                <a:solidFill>
                  <a:srgbClr val="FF0000"/>
                </a:solidFill>
              </a:rPr>
              <a:t>х.</a:t>
            </a:r>
          </a:p>
          <a:p>
            <a:pPr marL="514350" indent="-514350">
              <a:buAutoNum type="arabicParenR"/>
            </a:pPr>
            <a:endParaRPr lang="uk-UA" sz="3500" b="1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76" y="2905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1. </a:t>
            </a:r>
            <a:r>
              <a:rPr lang="uk-UA" sz="2800" b="1" i="1" dirty="0">
                <a:solidFill>
                  <a:srgbClr val="FF0000"/>
                </a:solidFill>
              </a:rPr>
              <a:t>Виразимо   х</a:t>
            </a:r>
            <a:r>
              <a:rPr lang="uk-UA" sz="2800" b="1" i="1" dirty="0"/>
              <a:t> через змінну </a:t>
            </a:r>
            <a:r>
              <a:rPr lang="uk-UA" sz="2800" b="1" i="1" dirty="0">
                <a:solidFill>
                  <a:srgbClr val="FF0000"/>
                </a:solidFill>
              </a:rPr>
              <a:t>у</a:t>
            </a: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184793"/>
              </p:ext>
            </p:extLst>
          </p:nvPr>
        </p:nvGraphicFramePr>
        <p:xfrm>
          <a:off x="445664" y="3548722"/>
          <a:ext cx="26558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Формула" r:id="rId3" imgW="1079280" imgH="203040" progId="Equation.3">
                  <p:embed/>
                </p:oleObj>
              </mc:Choice>
              <mc:Fallback>
                <p:oleObj name="Формула" r:id="rId3" imgW="107928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64" y="3548722"/>
                        <a:ext cx="2655887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812306"/>
              </p:ext>
            </p:extLst>
          </p:nvPr>
        </p:nvGraphicFramePr>
        <p:xfrm>
          <a:off x="3715920" y="3548722"/>
          <a:ext cx="23114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Формула" r:id="rId5" imgW="939600" imgH="203040" progId="Equation.3">
                  <p:embed/>
                </p:oleObj>
              </mc:Choice>
              <mc:Fallback>
                <p:oleObj name="Формула" r:id="rId5" imgW="9396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920" y="3548722"/>
                        <a:ext cx="23114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539241"/>
              </p:ext>
            </p:extLst>
          </p:nvPr>
        </p:nvGraphicFramePr>
        <p:xfrm>
          <a:off x="6159089" y="3548729"/>
          <a:ext cx="20320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Формула" r:id="rId7" imgW="825480" imgH="203040" progId="Equation.3">
                  <p:embed/>
                </p:oleObj>
              </mc:Choice>
              <mc:Fallback>
                <p:oleObj name="Формула" r:id="rId7" imgW="8254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089" y="3548729"/>
                        <a:ext cx="20320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B0A8138-5F74-4FC9-9A06-A5E1AFAC7DAB}"/>
              </a:ext>
            </a:extLst>
          </p:cNvPr>
          <p:cNvSpPr/>
          <p:nvPr/>
        </p:nvSpPr>
        <p:spPr>
          <a:xfrm>
            <a:off x="465" y="4017144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1. </a:t>
            </a:r>
            <a:r>
              <a:rPr lang="uk-UA" sz="2800" b="1" i="1" dirty="0">
                <a:solidFill>
                  <a:srgbClr val="FF0000"/>
                </a:solidFill>
              </a:rPr>
              <a:t>Виразимо   у</a:t>
            </a:r>
            <a:r>
              <a:rPr lang="uk-UA" sz="2800" b="1" i="1" dirty="0"/>
              <a:t> через змінну </a:t>
            </a:r>
            <a:r>
              <a:rPr lang="uk-UA" sz="2800" b="1" i="1" dirty="0">
                <a:solidFill>
                  <a:srgbClr val="FF0000"/>
                </a:solidFill>
              </a:rPr>
              <a:t>х</a:t>
            </a:r>
          </a:p>
        </p:txBody>
      </p:sp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C663EDAD-FEA2-4436-8029-DF8D2BB293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285894"/>
              </p:ext>
            </p:extLst>
          </p:nvPr>
        </p:nvGraphicFramePr>
        <p:xfrm>
          <a:off x="445664" y="4597283"/>
          <a:ext cx="26558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Формула" r:id="rId3" imgW="1079280" imgH="203040" progId="Equation.3">
                  <p:embed/>
                </p:oleObj>
              </mc:Choice>
              <mc:Fallback>
                <p:oleObj name="Формула" r:id="rId3" imgW="1079280" imgH="203040" progId="Equation.3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64" y="4597283"/>
                        <a:ext cx="2655887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bject 6">
                <a:extLst>
                  <a:ext uri="{FF2B5EF4-FFF2-40B4-BE49-F238E27FC236}">
                    <a16:creationId xmlns:a16="http://schemas.microsoft.com/office/drawing/2014/main" id="{367B477E-9FCD-430B-AB3A-DE4A0D254BB5}"/>
                  </a:ext>
                </a:extLst>
              </p:cNvPr>
              <p:cNvSpPr txBox="1"/>
              <p:nvPr/>
            </p:nvSpPr>
            <p:spPr bwMode="auto">
              <a:xfrm>
                <a:off x="3412168" y="4517200"/>
                <a:ext cx="2746921" cy="53044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uk-UA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=16−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Object 6">
                <a:extLst>
                  <a:ext uri="{FF2B5EF4-FFF2-40B4-BE49-F238E27FC236}">
                    <a16:creationId xmlns:a16="http://schemas.microsoft.com/office/drawing/2014/main" id="{367B477E-9FCD-430B-AB3A-DE4A0D254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12168" y="4517200"/>
                <a:ext cx="2746921" cy="5304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ject 7">
                <a:extLst>
                  <a:ext uri="{FF2B5EF4-FFF2-40B4-BE49-F238E27FC236}">
                    <a16:creationId xmlns:a16="http://schemas.microsoft.com/office/drawing/2014/main" id="{9708CEDA-06E9-4065-A376-CA0DF4FCA415}"/>
                  </a:ext>
                </a:extLst>
              </p:cNvPr>
              <p:cNvSpPr txBox="1"/>
              <p:nvPr/>
            </p:nvSpPr>
            <p:spPr bwMode="auto">
              <a:xfrm>
                <a:off x="5941601" y="4540373"/>
                <a:ext cx="2759087" cy="54314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0,25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7" name="Object 7">
                <a:extLst>
                  <a:ext uri="{FF2B5EF4-FFF2-40B4-BE49-F238E27FC236}">
                    <a16:creationId xmlns:a16="http://schemas.microsoft.com/office/drawing/2014/main" id="{9708CEDA-06E9-4065-A376-CA0DF4FCA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41601" y="4540373"/>
                <a:ext cx="2759087" cy="5431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Рисунок 2">
            <a:extLst>
              <a:ext uri="{FF2B5EF4-FFF2-40B4-BE49-F238E27FC236}">
                <a16:creationId xmlns:a16="http://schemas.microsoft.com/office/drawing/2014/main" id="{42F8B907-A9C2-4376-8913-8169B7ED8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-647372"/>
            <a:ext cx="5435600" cy="381476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1599991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2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11744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3500" b="1" i="1" dirty="0">
                <a:solidFill>
                  <a:srgbClr val="FF0000"/>
                </a:solidFill>
              </a:rPr>
              <a:t>Приклад</a:t>
            </a:r>
          </a:p>
          <a:p>
            <a:pPr>
              <a:buNone/>
            </a:pPr>
            <a:r>
              <a:rPr lang="uk-UA" sz="3500" b="1" i="1" dirty="0">
                <a:solidFill>
                  <a:srgbClr val="FF0000"/>
                </a:solidFill>
              </a:rPr>
              <a:t> </a:t>
            </a:r>
            <a:r>
              <a:rPr lang="uk-UA" sz="2800" b="1" i="1" dirty="0"/>
              <a:t>Побудуйте графік рівняння 3</a:t>
            </a:r>
            <a:r>
              <a:rPr lang="en-US" sz="2800" b="1" i="1" dirty="0"/>
              <a:t>x+2y=20 </a:t>
            </a:r>
            <a:r>
              <a:rPr lang="uk-UA" sz="2800" b="1" i="1" dirty="0"/>
              <a:t>:</a:t>
            </a:r>
            <a:endParaRPr lang="ru-RU" sz="28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4286256"/>
            <a:ext cx="9429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2. Щоб знайти розв’язки рівняння надамо х деяке значення. Побудуємо табличку:</a:t>
            </a:r>
            <a:endParaRPr lang="uk-UA" sz="28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071802" y="5357826"/>
          <a:ext cx="3357585" cy="10363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19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441">
                <a:tc>
                  <a:txBody>
                    <a:bodyPr/>
                    <a:lstStyle/>
                    <a:p>
                      <a:r>
                        <a:rPr lang="uk-UA" sz="2800" b="1" i="1" dirty="0"/>
                        <a:t>Х</a:t>
                      </a:r>
                      <a:endParaRPr lang="ru-RU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i="1" dirty="0"/>
                        <a:t>4</a:t>
                      </a:r>
                      <a:endParaRPr lang="ru-RU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i="1" dirty="0"/>
                        <a:t>6</a:t>
                      </a:r>
                      <a:endParaRPr lang="ru-RU" sz="28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441">
                <a:tc>
                  <a:txBody>
                    <a:bodyPr/>
                    <a:lstStyle/>
                    <a:p>
                      <a:r>
                        <a:rPr lang="uk-UA" sz="2800" b="1" i="1" dirty="0"/>
                        <a:t>У</a:t>
                      </a:r>
                      <a:endParaRPr lang="ru-RU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i="1" dirty="0"/>
                        <a:t>4</a:t>
                      </a:r>
                      <a:endParaRPr lang="ru-RU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i="1" dirty="0"/>
                        <a:t>1</a:t>
                      </a:r>
                      <a:endParaRPr lang="ru-RU" sz="28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221455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Маємо рівняння</a:t>
            </a:r>
            <a:r>
              <a:rPr lang="en-US" sz="2800" b="1" i="1" dirty="0"/>
              <a:t> </a:t>
            </a:r>
            <a:r>
              <a:rPr lang="uk-UA" sz="2800" b="1" i="1" dirty="0"/>
              <a:t>3</a:t>
            </a:r>
            <a:r>
              <a:rPr lang="en-US" sz="2800" b="1" i="1" dirty="0"/>
              <a:t>x+2y=20;</a:t>
            </a:r>
            <a:r>
              <a:rPr lang="uk-UA" sz="2800" b="1" i="1" dirty="0"/>
              <a:t>  </a:t>
            </a:r>
          </a:p>
          <a:p>
            <a:r>
              <a:rPr lang="uk-UA" sz="2800" b="1" i="1" dirty="0"/>
              <a:t>1. </a:t>
            </a:r>
            <a:r>
              <a:rPr lang="uk-UA" sz="2800" b="1" i="1" dirty="0">
                <a:solidFill>
                  <a:srgbClr val="FF0000"/>
                </a:solidFill>
              </a:rPr>
              <a:t>Виразимо   у</a:t>
            </a:r>
            <a:r>
              <a:rPr lang="uk-UA" sz="2800" b="1" i="1" dirty="0"/>
              <a:t> через змінну </a:t>
            </a:r>
            <a:r>
              <a:rPr lang="en-US" sz="2800" b="1" i="1" dirty="0">
                <a:solidFill>
                  <a:srgbClr val="FF0000"/>
                </a:solidFill>
              </a:rPr>
              <a:t>x</a:t>
            </a:r>
            <a:endParaRPr lang="uk-UA" sz="28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0" y="3500438"/>
          <a:ext cx="29067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3" imgW="1180800" imgH="203040" progId="Equation.3">
                  <p:embed/>
                </p:oleObj>
              </mc:Choice>
              <mc:Fallback>
                <p:oleObj name="Формула" r:id="rId3" imgW="11808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500438"/>
                        <a:ext cx="2906712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928926" y="3214686"/>
          <a:ext cx="25923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5" imgW="1054080" imgH="393480" progId="Equation.3">
                  <p:embed/>
                </p:oleObj>
              </mc:Choice>
              <mc:Fallback>
                <p:oleObj name="Формула" r:id="rId5" imgW="10540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3214686"/>
                        <a:ext cx="2592388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5715008" y="3429000"/>
          <a:ext cx="26876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Формула" r:id="rId7" imgW="1091880" imgH="203040" progId="Equation.3">
                  <p:embed/>
                </p:oleObj>
              </mc:Choice>
              <mc:Fallback>
                <p:oleObj name="Формула" r:id="rId7" imgW="10918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3429000"/>
                        <a:ext cx="26876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85728"/>
            <a:ext cx="9429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3.              Має дві точки: (4;6) та (6;1).</a:t>
            </a:r>
          </a:p>
          <a:p>
            <a:r>
              <a:rPr lang="uk-UA" sz="2800" b="1" i="1" dirty="0"/>
              <a:t>Побудуємо графік:</a:t>
            </a:r>
            <a:endParaRPr lang="uk-UA" sz="2800" b="1" i="1" dirty="0">
              <a:solidFill>
                <a:srgbClr val="FF0000"/>
              </a:solidFill>
            </a:endParaRPr>
          </a:p>
        </p:txBody>
      </p:sp>
      <p:pic>
        <p:nvPicPr>
          <p:cNvPr id="7" name="Содержимое 6" descr="157467.png"/>
          <p:cNvPicPr>
            <a:picLocks noGrp="1" noChangeAspect="1"/>
          </p:cNvPicPr>
          <p:nvPr>
            <p:ph idx="1"/>
          </p:nvPr>
        </p:nvPicPr>
        <p:blipFill>
          <a:blip r:embed="rId2"/>
          <a:srcRect b="34021"/>
          <a:stretch>
            <a:fillRect/>
          </a:stretch>
        </p:blipFill>
        <p:spPr>
          <a:xfrm>
            <a:off x="785786" y="1285860"/>
            <a:ext cx="7903945" cy="5214974"/>
          </a:xfrm>
        </p:spPr>
      </p:pic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4929984" y="4357694"/>
            <a:ext cx="2142346" cy="7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643438" y="3286124"/>
            <a:ext cx="135732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6429785" y="5285991"/>
            <a:ext cx="570710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643438" y="5000636"/>
            <a:ext cx="207170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3857620" y="2928934"/>
            <a:ext cx="4857784" cy="20002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5929322" y="3214686"/>
            <a:ext cx="142876" cy="14287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643702" y="4929198"/>
            <a:ext cx="142876" cy="14287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 rot="3928114">
            <a:off x="5683457" y="3150382"/>
            <a:ext cx="17859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3</a:t>
            </a:r>
            <a:r>
              <a:rPr lang="en-US" sz="2800" b="1" i="1" dirty="0"/>
              <a:t>x+2y=20</a:t>
            </a:r>
            <a:r>
              <a:rPr lang="uk-UA" sz="2800" b="1" i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 animBg="1"/>
      <p:bldP spid="22" grpId="0" animBg="1"/>
      <p:bldP spid="3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550</TotalTime>
  <Words>1091</Words>
  <Application>Microsoft Office PowerPoint</Application>
  <PresentationFormat>Экран (4:3)</PresentationFormat>
  <Paragraphs>115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4" baseType="lpstr">
      <vt:lpstr>Arial</vt:lpstr>
      <vt:lpstr>Calibri</vt:lpstr>
      <vt:lpstr>Cambria Math</vt:lpstr>
      <vt:lpstr>Constantia</vt:lpstr>
      <vt:lpstr>FreeSetC-Bold</vt:lpstr>
      <vt:lpstr>Georgia</vt:lpstr>
      <vt:lpstr>SchoolBookCTT</vt:lpstr>
      <vt:lpstr>Symbol</vt:lpstr>
      <vt:lpstr>Times New Roman</vt:lpstr>
      <vt:lpstr>Wingdings</vt:lpstr>
      <vt:lpstr>Wingdings 2</vt:lpstr>
      <vt:lpstr>Поток</vt:lpstr>
      <vt:lpstr>Формула</vt:lpstr>
      <vt:lpstr>Лінійне рівняння з двома змінними та його графік</vt:lpstr>
      <vt:lpstr>Лінійним рівнянням з двома змінними</vt:lpstr>
      <vt:lpstr>Презентация PowerPoint</vt:lpstr>
      <vt:lpstr>Презентация PowerPoint</vt:lpstr>
      <vt:lpstr>Презентация PowerPoint</vt:lpstr>
      <vt:lpstr>ПРИКЛАДИ ЗАВДАНЬ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Системи рівнянь із двома змінними.  Графічний метод розв’язування  системи двох лінійних рівнянь  із двома змінними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Лінійне рівняння з двома змінними та його графік</dc:title>
  <dc:creator>Admin</dc:creator>
  <cp:lastModifiedBy>Нила Слободенюк</cp:lastModifiedBy>
  <cp:revision>43</cp:revision>
  <dcterms:created xsi:type="dcterms:W3CDTF">2020-04-15T17:54:57Z</dcterms:created>
  <dcterms:modified xsi:type="dcterms:W3CDTF">2022-04-18T06:20:47Z</dcterms:modified>
</cp:coreProperties>
</file>