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6E78E23-42E1-4B66-9114-863824F4B4F4}" type="datetimeFigureOut">
              <a:rPr lang="ru-RU" smtClean="0"/>
              <a:pPr/>
              <a:t>04.04.2021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48E8F9-2F7B-4D12-BFED-758E927B0E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        </a:t>
            </a:r>
            <a:r>
              <a:rPr lang="ru-RU" sz="6600" b="1" i="1" dirty="0" err="1" smtClean="0">
                <a:latin typeface="Times New Roman" pitchFamily="18" charset="0"/>
                <a:cs typeface="Times New Roman" pitchFamily="18" charset="0"/>
              </a:rPr>
              <a:t>Описане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600" b="1" i="1" dirty="0" err="1" smtClean="0">
                <a:latin typeface="Times New Roman" pitchFamily="18" charset="0"/>
                <a:cs typeface="Times New Roman" pitchFamily="18" charset="0"/>
              </a:rPr>
              <a:t>вписане</a:t>
            </a: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sz="6600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описане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ages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2143116"/>
            <a:ext cx="3266793" cy="361954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868" y="1500174"/>
            <a:ext cx="5114932" cy="4625989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описаним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проходить через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вершини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Центр 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кола,описаного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– 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перетину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серединних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перпендикулярів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5572140"/>
            <a:ext cx="320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описаного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кола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28794" y="500042"/>
            <a:ext cx="66437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описане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прямокутного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8" descr="9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0" y="2786058"/>
            <a:ext cx="3454400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428992" y="1857364"/>
            <a:ext cx="5143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 – середина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гіпотенузи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центр                 кола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описаного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прямокутного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14810" y="3357562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описаного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кола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4429132"/>
            <a:ext cx="1647825" cy="11049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вписане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трикутник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Вики_вписанная_окружность7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00660" y="2524451"/>
            <a:ext cx="4028464" cy="276193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000232" y="1600200"/>
            <a:ext cx="6686568" cy="4525963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називают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вписаним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трикутник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дотикається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до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Центр кола,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вписаного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у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трикутник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,– точка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перетину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бісектрис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радіус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вписаного</a:t>
            </a:r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кола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1115616" y="4005064"/>
            <a:ext cx="720080" cy="21602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835696" y="4221088"/>
            <a:ext cx="0" cy="72008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31640" y="371703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2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0166" y="500042"/>
            <a:ext cx="7215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Коло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вписане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прямокутний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трикутник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4747" y="2928934"/>
            <a:ext cx="3433909" cy="1357322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1571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436" name="Picture 4" descr="D:\АНАИТ. НЕ УДАЛЯТЬ\картинки\7\загруженное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725" y="2500306"/>
            <a:ext cx="3469209" cy="300039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00034" y="3500438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85984" y="5000636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3143248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Описане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вписане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коло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рівностороннього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0c590ba4027e6c898173f6316f9a663b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2410728"/>
            <a:ext cx="3643338" cy="345388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Центри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описаного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вписаного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кіл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рівносторонньго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співпадают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Математика-2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Математика-2</Template>
  <TotalTime>348</TotalTime>
  <Words>127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Математика-2</vt:lpstr>
      <vt:lpstr>Слайд 1</vt:lpstr>
      <vt:lpstr>Коло описане навколо трикутника</vt:lpstr>
      <vt:lpstr>Слайд 3</vt:lpstr>
      <vt:lpstr>Коло вписане у трикутник</vt:lpstr>
      <vt:lpstr>Слайд 5</vt:lpstr>
      <vt:lpstr>Описане і вписане коло  рівностороннього трикутника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 апреля</dc:title>
  <dc:creator>Admin</dc:creator>
  <cp:lastModifiedBy>380666188532</cp:lastModifiedBy>
  <cp:revision>36</cp:revision>
  <dcterms:created xsi:type="dcterms:W3CDTF">2020-04-12T15:07:09Z</dcterms:created>
  <dcterms:modified xsi:type="dcterms:W3CDTF">2021-04-04T15:51:34Z</dcterms:modified>
</cp:coreProperties>
</file>