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98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328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923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60" y="6648"/>
            <a:ext cx="9132540" cy="614040"/>
          </a:xfrm>
        </p:spPr>
        <p:txBody>
          <a:bodyPr>
            <a:normAutofit/>
          </a:bodyPr>
          <a:lstStyle>
            <a:lvl1pPr algn="l">
              <a:defRPr sz="2800" b="1" cap="none" spc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481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49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503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261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20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89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28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470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FD830-104B-45A2-BB09-AE08E972DE2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315C5-2F6B-4883-9E36-3C3E57957F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06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0" y="6408000"/>
            <a:ext cx="9144000" cy="331416"/>
            <a:chOff x="0" y="3645024"/>
            <a:chExt cx="9144000" cy="331416"/>
          </a:xfrm>
        </p:grpSpPr>
        <p:sp>
          <p:nvSpPr>
            <p:cNvPr id="6" name="Прямоугольник 5"/>
            <p:cNvSpPr/>
            <p:nvPr userDrawn="1"/>
          </p:nvSpPr>
          <p:spPr>
            <a:xfrm>
              <a:off x="0" y="3645024"/>
              <a:ext cx="9144000" cy="324000"/>
            </a:xfrm>
            <a:prstGeom prst="rect">
              <a:avLst/>
            </a:prstGeom>
            <a:solidFill>
              <a:schemeClr val="bg2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cxnSp>
          <p:nvCxnSpPr>
            <p:cNvPr id="7" name="Прямая соединительная линия 6"/>
            <p:cNvCxnSpPr/>
            <p:nvPr userDrawn="1"/>
          </p:nvCxnSpPr>
          <p:spPr>
            <a:xfrm>
              <a:off x="0" y="3976440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 userDrawn="1"/>
          </p:nvCxnSpPr>
          <p:spPr>
            <a:xfrm>
              <a:off x="0" y="3645024"/>
              <a:ext cx="9144000" cy="0"/>
            </a:xfrm>
            <a:prstGeom prst="line">
              <a:avLst/>
            </a:prstGeom>
            <a:ln w="25400">
              <a:solidFill>
                <a:schemeClr val="bg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Группа 16"/>
          <p:cNvGrpSpPr/>
          <p:nvPr/>
        </p:nvGrpSpPr>
        <p:grpSpPr>
          <a:xfrm>
            <a:off x="0" y="72000"/>
            <a:ext cx="9144000" cy="468000"/>
            <a:chOff x="0" y="72000"/>
            <a:chExt cx="9144000" cy="468000"/>
          </a:xfrm>
        </p:grpSpPr>
        <p:sp>
          <p:nvSpPr>
            <p:cNvPr id="10" name="Прямоугольник 9"/>
            <p:cNvSpPr/>
            <p:nvPr userDrawn="1"/>
          </p:nvSpPr>
          <p:spPr>
            <a:xfrm>
              <a:off x="0" y="72000"/>
              <a:ext cx="9144000" cy="468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267034"/>
                </a:solidFill>
              </a:endParaRPr>
            </a:p>
          </p:txBody>
        </p:sp>
        <p:cxnSp>
          <p:nvCxnSpPr>
            <p:cNvPr id="11" name="Прямая соединительная линия 10"/>
            <p:cNvCxnSpPr/>
            <p:nvPr userDrawn="1"/>
          </p:nvCxnSpPr>
          <p:spPr>
            <a:xfrm>
              <a:off x="0" y="540000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 userDrawn="1"/>
          </p:nvCxnSpPr>
          <p:spPr>
            <a:xfrm>
              <a:off x="0" y="72000"/>
              <a:ext cx="9144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000"/>
            <a:ext cx="9144000" cy="61404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b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Урок </a:t>
            </a:r>
            <a:r>
              <a:rPr lang="ru-RU" b="0" dirty="0">
                <a:ln>
                  <a:noFill/>
                </a:ln>
                <a:solidFill>
                  <a:schemeClr val="tx1"/>
                </a:solidFill>
                <a:effectLst/>
              </a:rPr>
              <a:t>3</a:t>
            </a:r>
            <a:r>
              <a:rPr lang="ru-RU" b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lang="ru-RU" sz="3200" b="0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43508" y="4221088"/>
            <a:ext cx="8856984" cy="179667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grpSp>
        <p:nvGrpSpPr>
          <p:cNvPr id="50" name="Group 5"/>
          <p:cNvGrpSpPr>
            <a:grpSpLocks/>
          </p:cNvGrpSpPr>
          <p:nvPr/>
        </p:nvGrpSpPr>
        <p:grpSpPr bwMode="auto">
          <a:xfrm>
            <a:off x="210192" y="5286918"/>
            <a:ext cx="6264275" cy="631825"/>
            <a:chOff x="249" y="3747"/>
            <a:chExt cx="3946" cy="398"/>
          </a:xfrm>
        </p:grpSpPr>
        <p:sp>
          <p:nvSpPr>
            <p:cNvPr id="51" name="Freeform 6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>
                <a:gd name="T0" fmla="*/ 0 w 3880"/>
                <a:gd name="T1" fmla="*/ 0 h 344"/>
                <a:gd name="T2" fmla="*/ 0 w 3880"/>
                <a:gd name="T3" fmla="*/ 344 h 344"/>
                <a:gd name="T4" fmla="*/ 3872 w 3880"/>
                <a:gd name="T5" fmla="*/ 344 h 344"/>
                <a:gd name="T6" fmla="*/ 3880 w 3880"/>
                <a:gd name="T7" fmla="*/ 0 h 344"/>
                <a:gd name="T8" fmla="*/ 0 w 3880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52" name="Oval 7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53" name="Text Box 8"/>
            <p:cNvSpPr txBox="1">
              <a:spLocks noChangeArrowheads="1"/>
            </p:cNvSpPr>
            <p:nvPr/>
          </p:nvSpPr>
          <p:spPr bwMode="auto">
            <a:xfrm rot="10800000">
              <a:off x="293" y="3747"/>
              <a:ext cx="3902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8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8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8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8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8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8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r>
                <a:rPr lang="en-US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IIII</a:t>
              </a:r>
              <a:r>
                <a:rPr lang="en-US" sz="1400">
                  <a:solidFill>
                    <a:srgbClr val="000000"/>
                  </a:solidFill>
                  <a:latin typeface="Arial" charset="0"/>
                  <a:cs typeface="Arial" charset="0"/>
                </a:rPr>
                <a:t>I</a:t>
              </a:r>
              <a:endParaRPr lang="ru-RU" sz="9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4" name="Text Box 9"/>
            <p:cNvSpPr txBox="1">
              <a:spLocks noChangeArrowheads="1"/>
            </p:cNvSpPr>
            <p:nvPr/>
          </p:nvSpPr>
          <p:spPr bwMode="auto">
            <a:xfrm>
              <a:off x="249" y="3883"/>
              <a:ext cx="3903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900" b="1">
                  <a:solidFill>
                    <a:srgbClr val="000000"/>
                  </a:solidFill>
                  <a:cs typeface="Arial" charset="0"/>
                </a:rPr>
                <a:t>   </a:t>
              </a:r>
              <a:r>
                <a:rPr lang="en-US" sz="900" b="1">
                  <a:solidFill>
                    <a:srgbClr val="000000"/>
                  </a:solidFill>
                  <a:cs typeface="Arial" charset="0"/>
                </a:rPr>
                <a:t>0      </a:t>
              </a:r>
              <a:r>
                <a:rPr lang="ru-RU" sz="900" b="1">
                  <a:solidFill>
                    <a:srgbClr val="000000"/>
                  </a:solidFill>
                  <a:cs typeface="Arial" charset="0"/>
                </a:rPr>
                <a:t> </a:t>
              </a:r>
              <a:r>
                <a:rPr lang="en-US" sz="900" b="1">
                  <a:solidFill>
                    <a:srgbClr val="000000"/>
                  </a:solidFill>
                  <a:cs typeface="Arial" charset="0"/>
                </a:rPr>
                <a:t> 1     </a:t>
              </a:r>
              <a:r>
                <a:rPr lang="ru-RU" sz="900" b="1">
                  <a:solidFill>
                    <a:srgbClr val="000000"/>
                  </a:solidFill>
                  <a:cs typeface="Arial" charset="0"/>
                </a:rPr>
                <a:t>  </a:t>
              </a:r>
              <a:r>
                <a:rPr lang="en-US" sz="900" b="1">
                  <a:solidFill>
                    <a:srgbClr val="000000"/>
                  </a:solidFill>
                  <a:cs typeface="Arial" charset="0"/>
                </a:rPr>
                <a:t> </a:t>
              </a:r>
              <a:r>
                <a:rPr lang="ru-RU" sz="900" b="1">
                  <a:solidFill>
                    <a:srgbClr val="000000"/>
                  </a:solidFill>
                  <a:cs typeface="Arial" charset="0"/>
                </a:rPr>
                <a:t> </a:t>
              </a:r>
              <a:r>
                <a:rPr lang="en-US" sz="900" b="1">
                  <a:solidFill>
                    <a:srgbClr val="000000"/>
                  </a:solidFill>
                  <a:cs typeface="Arial" charset="0"/>
                </a:rPr>
                <a:t>2      </a:t>
              </a:r>
              <a:r>
                <a:rPr lang="ru-RU" sz="900" b="1">
                  <a:solidFill>
                    <a:srgbClr val="000000"/>
                  </a:solidFill>
                  <a:cs typeface="Arial" charset="0"/>
                </a:rPr>
                <a:t> </a:t>
              </a:r>
              <a:r>
                <a:rPr lang="en-US" sz="900" b="1">
                  <a:solidFill>
                    <a:srgbClr val="000000"/>
                  </a:solidFill>
                  <a:cs typeface="Arial" charset="0"/>
                </a:rPr>
                <a:t> 3       </a:t>
              </a:r>
              <a:r>
                <a:rPr lang="ru-RU" sz="900" b="1">
                  <a:solidFill>
                    <a:srgbClr val="000000"/>
                  </a:solidFill>
                  <a:cs typeface="Arial" charset="0"/>
                </a:rPr>
                <a:t> </a:t>
              </a:r>
              <a:r>
                <a:rPr lang="en-US" sz="900" b="1">
                  <a:solidFill>
                    <a:srgbClr val="000000"/>
                  </a:solidFill>
                  <a:cs typeface="Arial" charset="0"/>
                </a:rPr>
                <a:t>4       </a:t>
              </a:r>
              <a:r>
                <a:rPr lang="ru-RU" sz="900" b="1">
                  <a:solidFill>
                    <a:srgbClr val="000000"/>
                  </a:solidFill>
                  <a:cs typeface="Arial" charset="0"/>
                </a:rPr>
                <a:t> </a:t>
              </a:r>
              <a:r>
                <a:rPr lang="en-US" sz="900" b="1">
                  <a:solidFill>
                    <a:srgbClr val="000000"/>
                  </a:solidFill>
                  <a:cs typeface="Arial" charset="0"/>
                </a:rPr>
                <a:t> 5        </a:t>
              </a:r>
              <a:r>
                <a:rPr lang="ru-RU" sz="900" b="1">
                  <a:solidFill>
                    <a:srgbClr val="000000"/>
                  </a:solidFill>
                  <a:cs typeface="Arial" charset="0"/>
                </a:rPr>
                <a:t> </a:t>
              </a:r>
              <a:r>
                <a:rPr lang="en-US" sz="900" b="1">
                  <a:solidFill>
                    <a:srgbClr val="000000"/>
                  </a:solidFill>
                  <a:cs typeface="Arial" charset="0"/>
                </a:rPr>
                <a:t>6        7        8        </a:t>
              </a:r>
              <a:r>
                <a:rPr lang="ru-RU" sz="900" b="1">
                  <a:solidFill>
                    <a:srgbClr val="000000"/>
                  </a:solidFill>
                  <a:cs typeface="Arial" charset="0"/>
                </a:rPr>
                <a:t> </a:t>
              </a:r>
              <a:r>
                <a:rPr lang="en-US" sz="900" b="1">
                  <a:solidFill>
                    <a:srgbClr val="000000"/>
                  </a:solidFill>
                  <a:cs typeface="Arial" charset="0"/>
                </a:rPr>
                <a:t>9       10      11      12       13      14      15      16   </a:t>
              </a:r>
              <a:endParaRPr lang="ru-RU" sz="900" b="1">
                <a:solidFill>
                  <a:srgbClr val="000000"/>
                </a:solidFill>
                <a:cs typeface="Arial" charset="0"/>
              </a:endParaRPr>
            </a:p>
          </p:txBody>
        </p:sp>
      </p:grpSp>
      <p:pic>
        <p:nvPicPr>
          <p:cNvPr id="55" name="Picture 152" descr="STD5685215_1_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56683">
            <a:off x="2014692" y="2679967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51" descr="12389680861121735307boobaloo_Drawing_a_Circ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89153">
            <a:off x="5953124" y="1238002"/>
            <a:ext cx="3190875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7" name="Group 10"/>
          <p:cNvGrpSpPr>
            <a:grpSpLocks/>
          </p:cNvGrpSpPr>
          <p:nvPr/>
        </p:nvGrpSpPr>
        <p:grpSpPr bwMode="auto">
          <a:xfrm rot="18004960" flipH="1">
            <a:off x="7200655" y="3778800"/>
            <a:ext cx="2089150" cy="936625"/>
            <a:chOff x="763" y="1945"/>
            <a:chExt cx="2019" cy="886"/>
          </a:xfrm>
        </p:grpSpPr>
        <p:sp>
          <p:nvSpPr>
            <p:cNvPr id="58" name="Freeform 11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59" name="Freeform 12"/>
            <p:cNvSpPr>
              <a:spLocks/>
            </p:cNvSpPr>
            <p:nvPr/>
          </p:nvSpPr>
          <p:spPr bwMode="auto">
            <a:xfrm rot="-3316674">
              <a:off x="2483" y="2398"/>
              <a:ext cx="215" cy="371"/>
            </a:xfrm>
            <a:custGeom>
              <a:avLst/>
              <a:gdLst>
                <a:gd name="T0" fmla="*/ 316 w 316"/>
                <a:gd name="T1" fmla="*/ 608 h 608"/>
                <a:gd name="T2" fmla="*/ 227 w 316"/>
                <a:gd name="T3" fmla="*/ 0 h 608"/>
                <a:gd name="T4" fmla="*/ 0 w 316"/>
                <a:gd name="T5" fmla="*/ 90 h 608"/>
                <a:gd name="T6" fmla="*/ 316 w 316"/>
                <a:gd name="T7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60" name="Freeform 13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grpSp>
          <p:nvGrpSpPr>
            <p:cNvPr id="61" name="Group 14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62" name="Freeform 15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>
                  <a:gd name="T0" fmla="*/ 867 w 1094"/>
                  <a:gd name="T1" fmla="*/ 2612 h 2612"/>
                  <a:gd name="T2" fmla="*/ 1094 w 1094"/>
                  <a:gd name="T3" fmla="*/ 2522 h 2612"/>
                  <a:gd name="T4" fmla="*/ 1016 w 1094"/>
                  <a:gd name="T5" fmla="*/ 2554 h 2612"/>
                  <a:gd name="T6" fmla="*/ 84 w 1094"/>
                  <a:gd name="T7" fmla="*/ 0 h 2612"/>
                  <a:gd name="T8" fmla="*/ 0 w 1094"/>
                  <a:gd name="T9" fmla="*/ 30 h 2612"/>
                  <a:gd name="T10" fmla="*/ 940 w 1094"/>
                  <a:gd name="T11" fmla="*/ 2584 h 2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  <p:sp>
            <p:nvSpPr>
              <p:cNvPr id="63" name="Freeform 16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>
                  <a:gd name="T0" fmla="*/ 33 w 42"/>
                  <a:gd name="T1" fmla="*/ 0 h 155"/>
                  <a:gd name="T2" fmla="*/ 41 w 42"/>
                  <a:gd name="T3" fmla="*/ 48 h 155"/>
                  <a:gd name="T4" fmla="*/ 29 w 42"/>
                  <a:gd name="T5" fmla="*/ 116 h 155"/>
                  <a:gd name="T6" fmla="*/ 9 w 42"/>
                  <a:gd name="T7" fmla="*/ 152 h 155"/>
                  <a:gd name="T8" fmla="*/ 1 w 42"/>
                  <a:gd name="T9" fmla="*/ 96 h 155"/>
                  <a:gd name="T10" fmla="*/ 5 w 42"/>
                  <a:gd name="T11" fmla="*/ 52 h 155"/>
                  <a:gd name="T12" fmla="*/ 33 w 42"/>
                  <a:gd name="T13" fmla="*/ 0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72" name="Заголовок 1"/>
          <p:cNvSpPr txBox="1">
            <a:spLocks/>
          </p:cNvSpPr>
          <p:nvPr/>
        </p:nvSpPr>
        <p:spPr>
          <a:xfrm>
            <a:off x="191540" y="784574"/>
            <a:ext cx="6233315" cy="541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 cap="none" spc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0" dirty="0" smtClean="0">
                <a:ln>
                  <a:noFill/>
                </a:ln>
                <a:solidFill>
                  <a:prstClr val="black"/>
                </a:solidFill>
                <a:effectLst/>
              </a:rPr>
              <a:t>ВІДРІЗОК. ВИМІРЮВАННЯ ВІДРІЗКІВ</a:t>
            </a:r>
            <a:endParaRPr lang="ru-RU" sz="2400" b="0" dirty="0">
              <a:ln>
                <a:solidFill>
                  <a:prstClr val="white"/>
                </a:solidFill>
              </a:ln>
              <a:solidFill>
                <a:prstClr val="black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118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28" y="25963"/>
            <a:ext cx="8308370" cy="1170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Рамка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617072"/>
            <a:ext cx="6552728" cy="5076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FF0000"/>
                </a:solidFill>
              </a:rPr>
              <a:t>Перевірка домашнього завдання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8" name="AutoShape 10" descr="https://static.wixstatic.com/media/13a9b0_d4ec54bec6a54375b7f86e21b68b01ec.jpg/v1/fill/w_315,h_209,al_c,q_80,usm_0.66_1.00_0.01/13a9b0_d4ec54bec6a54375b7f86e21b68b01ec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1746" y="1632511"/>
            <a:ext cx="4320480" cy="56281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prstClr val="black"/>
                </a:solidFill>
              </a:rPr>
              <a:t>№31</a:t>
            </a:r>
            <a:endParaRPr lang="ru-RU" sz="3200" b="1" dirty="0">
              <a:solidFill>
                <a:prstClr val="black"/>
              </a:solidFill>
            </a:endParaRPr>
          </a:p>
        </p:txBody>
      </p:sp>
      <p:pic>
        <p:nvPicPr>
          <p:cNvPr id="9229" name="Picture 13" descr="Ð ÐµÐ·ÑÐ»ÑÑÐ°Ñ Ð¿Ð¾ÑÑÐºÑ Ð·Ð¾Ð±ÑÐ°Ð¶ÐµÐ½Ñ Ð·Ð° Ð·Ð°Ð¿Ð¸ÑÐ¾Ð¼ &quot;Ð·Ð¾ÑÐ¸Ñ ÑÑÑÐºÐ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411661"/>
            <a:ext cx="1340319" cy="1004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278567" y="1269884"/>
            <a:ext cx="5278978" cy="108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73" y="2428107"/>
            <a:ext cx="8404879" cy="1204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944" y="3861048"/>
            <a:ext cx="3904112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73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28" y="25963"/>
            <a:ext cx="8308370" cy="1170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Рамка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617072"/>
            <a:ext cx="6552728" cy="5076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FF0000"/>
                </a:solidFill>
              </a:rPr>
              <a:t>Перевірка домашнього завдання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8" name="AutoShape 10" descr="https://static.wixstatic.com/media/13a9b0_d4ec54bec6a54375b7f86e21b68b01ec.jpg/v1/fill/w_315,h_209,al_c,q_80,usm_0.66_1.00_0.01/13a9b0_d4ec54bec6a54375b7f86e21b68b01ec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1746" y="1556792"/>
            <a:ext cx="4320480" cy="56281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prstClr val="black"/>
                </a:solidFill>
              </a:rPr>
              <a:t>№35</a:t>
            </a:r>
            <a:endParaRPr lang="ru-RU" sz="3200" b="1" dirty="0">
              <a:solidFill>
                <a:prstClr val="black"/>
              </a:solidFill>
            </a:endParaRPr>
          </a:p>
        </p:txBody>
      </p:sp>
      <p:pic>
        <p:nvPicPr>
          <p:cNvPr id="9229" name="Picture 13" descr="Ð ÐµÐ·ÑÐ»ÑÑÐ°Ñ Ð¿Ð¾ÑÑÐºÑ Ð·Ð¾Ð±ÑÐ°Ð¶ÐµÐ½Ñ Ð·Ð° Ð·Ð°Ð¿Ð¸ÑÐ¾Ð¼ &quot;Ð·Ð¾ÑÐ¸Ñ ÑÑÑÐºÐ°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411661"/>
            <a:ext cx="1340319" cy="1004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278567" y="1269884"/>
            <a:ext cx="5278978" cy="108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398" y="2276872"/>
            <a:ext cx="7314829" cy="1477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057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069" y="332656"/>
            <a:ext cx="450532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45016"/>
            <a:ext cx="7992888" cy="310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181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069" y="332656"/>
            <a:ext cx="450532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472" y="1268760"/>
            <a:ext cx="7769663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54" y="3645024"/>
            <a:ext cx="8133945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373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28" y="25963"/>
            <a:ext cx="8308370" cy="1170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Рамка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617072"/>
            <a:ext cx="6552728" cy="5076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FF0000"/>
                </a:solidFill>
              </a:rPr>
              <a:t>Домашнє завдання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9218" name="Picture 2" descr="Ð ÐµÐ·ÑÐ»ÑÑÐ°Ñ Ð¿Ð¾ÑÑÐºÑ Ð·Ð¾Ð±ÑÐ°Ð¶ÐµÐ½Ñ Ð·Ð° Ð·Ð°Ð¿Ð¸ÑÐ¾Ð¼ &quot;Ð´Ð¾Ð¼Ð°ÑÐ½Ñ ÑÐ¾Ð±Ð¾ÑÐ°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07533"/>
            <a:ext cx="2088232" cy="220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10" descr="https://static.wixstatic.com/media/13a9b0_d4ec54bec6a54375b7f86e21b68b01ec.jpg/v1/fill/w_315,h_209,al_c,q_80,usm_0.66_1.00_0.01/13a9b0_d4ec54bec6a54375b7f86e21b68b01ec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3355490" y="2696643"/>
            <a:ext cx="5347264" cy="805228"/>
            <a:chOff x="3347864" y="2623772"/>
            <a:chExt cx="5175292" cy="80522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3347864" y="2996952"/>
              <a:ext cx="5175292" cy="432048"/>
            </a:xfrm>
            <a:prstGeom prst="rect">
              <a:avLst/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uk-UA" dirty="0">
                  <a:solidFill>
                    <a:prstClr val="black"/>
                  </a:solidFill>
                </a:rPr>
                <a:t>Прочитати       </a:t>
              </a:r>
              <a:r>
                <a:rPr lang="uk-UA" sz="3600" b="1" i="1" dirty="0">
                  <a:solidFill>
                    <a:prstClr val="black"/>
                  </a:solidFill>
                </a:rPr>
                <a:t>п.2</a:t>
              </a:r>
              <a:endParaRPr lang="ru-RU" sz="3600" b="1" i="1" dirty="0">
                <a:solidFill>
                  <a:prstClr val="black"/>
                </a:solidFill>
              </a:endParaRPr>
            </a:p>
          </p:txBody>
        </p:sp>
        <p:pic>
          <p:nvPicPr>
            <p:cNvPr id="9227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7864" y="2623772"/>
              <a:ext cx="1124895" cy="746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Прямоугольник 10"/>
          <p:cNvSpPr/>
          <p:nvPr/>
        </p:nvSpPr>
        <p:spPr>
          <a:xfrm>
            <a:off x="3372658" y="4174728"/>
            <a:ext cx="5330096" cy="56281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prstClr val="black"/>
                </a:solidFill>
              </a:rPr>
              <a:t>№33,34, 37</a:t>
            </a:r>
            <a:endParaRPr lang="ru-RU" sz="3200" b="1" dirty="0">
              <a:solidFill>
                <a:prstClr val="black"/>
              </a:solidFill>
            </a:endParaRPr>
          </a:p>
        </p:txBody>
      </p:sp>
      <p:pic>
        <p:nvPicPr>
          <p:cNvPr id="9229" name="Picture 13" descr="Ð ÐµÐ·ÑÐ»ÑÑÐ°Ñ Ð¿Ð¾ÑÑÐºÑ Ð·Ð¾Ð±ÑÐ°Ð¶ÐµÐ½Ñ Ð·Ð° Ð·Ð°Ð¿Ð¸ÑÐ¾Ð¼ &quot;Ð·Ð¾ÑÐ¸Ñ ÑÑÑÐºÐ°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681" y="3660265"/>
            <a:ext cx="1340319" cy="1004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278567" y="1269884"/>
            <a:ext cx="5278978" cy="108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50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1_Тема Office</vt:lpstr>
      <vt:lpstr>Урок 3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3 </dc:title>
  <dc:creator>Юлия Игнатова</dc:creator>
  <cp:lastModifiedBy>Юлия Игнатова</cp:lastModifiedBy>
  <cp:revision>1</cp:revision>
  <dcterms:created xsi:type="dcterms:W3CDTF">2021-08-03T11:49:43Z</dcterms:created>
  <dcterms:modified xsi:type="dcterms:W3CDTF">2021-08-03T11:49:56Z</dcterms:modified>
</cp:coreProperties>
</file>