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8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97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57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95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6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6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17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60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87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0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24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2562-E02E-4B71-A680-E4BB52BE4B84}" type="datetimeFigureOut">
              <a:rPr lang="ru-RU" smtClean="0"/>
              <a:t>09.08.2023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2444D-ECD9-4B37-8047-65B6AC8357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0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view14009935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278151" y="2636912"/>
            <a:ext cx="43204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ЛОГАРИФМІЧНА ФУНКЦІЯ</a:t>
            </a:r>
            <a:endParaRPr lang="ru-RU" dirty="0"/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1149896"/>
            <a:ext cx="43204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ОЗНАЧЕННЯ</a:t>
            </a:r>
            <a:endParaRPr lang="ru-RU" dirty="0"/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17911" y="3917210"/>
            <a:ext cx="337396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ГРАФІК 1</a:t>
            </a:r>
            <a:endParaRPr lang="ru-RU" dirty="0"/>
          </a:p>
        </p:txBody>
      </p:sp>
      <p:sp>
        <p:nvSpPr>
          <p:cNvPr id="6" name="Прямоугольник 5">
            <a:hlinkClick r:id="" action="ppaction://noaction"/>
          </p:cNvPr>
          <p:cNvSpPr/>
          <p:nvPr/>
        </p:nvSpPr>
        <p:spPr>
          <a:xfrm>
            <a:off x="5436096" y="3915575"/>
            <a:ext cx="334786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ГРАФІК 2</a:t>
            </a:r>
            <a:endParaRPr lang="ru-RU" dirty="0"/>
          </a:p>
        </p:txBody>
      </p:sp>
      <p:sp>
        <p:nvSpPr>
          <p:cNvPr id="7" name="Прямоугольник 6">
            <a:hlinkClick r:id="" action="ppaction://noaction"/>
          </p:cNvPr>
          <p:cNvSpPr/>
          <p:nvPr/>
        </p:nvSpPr>
        <p:spPr>
          <a:xfrm>
            <a:off x="4759361" y="1149896"/>
            <a:ext cx="43204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ВПРАВА</a:t>
            </a:r>
            <a:endParaRPr lang="ru-RU" dirty="0"/>
          </a:p>
        </p:txBody>
      </p:sp>
      <p:sp>
        <p:nvSpPr>
          <p:cNvPr id="9" name="Прямоугольник 8">
            <a:hlinkClick r:id="rId3"/>
          </p:cNvPr>
          <p:cNvSpPr/>
          <p:nvPr/>
        </p:nvSpPr>
        <p:spPr>
          <a:xfrm>
            <a:off x="2638191" y="66506"/>
            <a:ext cx="39604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ПОВТОРИМО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56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Юлiя Iгнатова</dc:creator>
  <cp:lastModifiedBy>Юлiя Iгнатова</cp:lastModifiedBy>
  <cp:revision>1</cp:revision>
  <dcterms:created xsi:type="dcterms:W3CDTF">2023-08-09T13:49:30Z</dcterms:created>
  <dcterms:modified xsi:type="dcterms:W3CDTF">2023-08-09T13:50:59Z</dcterms:modified>
</cp:coreProperties>
</file>