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5" r:id="rId4"/>
    <p:sldId id="258" r:id="rId5"/>
    <p:sldId id="266" r:id="rId6"/>
    <p:sldId id="259" r:id="rId7"/>
    <p:sldId id="267" r:id="rId8"/>
    <p:sldId id="260" r:id="rId9"/>
    <p:sldId id="268" r:id="rId10"/>
    <p:sldId id="261" r:id="rId11"/>
    <p:sldId id="269" r:id="rId12"/>
    <p:sldId id="262" r:id="rId13"/>
    <p:sldId id="271" r:id="rId14"/>
    <p:sldId id="264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46795A9-A5CA-40F3-8127-906BF1DC5DB0}">
          <p14:sldIdLst>
            <p14:sldId id="256"/>
            <p14:sldId id="257"/>
            <p14:sldId id="265"/>
            <p14:sldId id="258"/>
            <p14:sldId id="266"/>
            <p14:sldId id="259"/>
            <p14:sldId id="267"/>
            <p14:sldId id="260"/>
            <p14:sldId id="268"/>
            <p14:sldId id="261"/>
            <p14:sldId id="269"/>
            <p14:sldId id="262"/>
            <p14:sldId id="271"/>
            <p14:sldId id="264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33301-43CF-4212-AAAB-08FCECA5B53C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DCE61-329A-4C0E-8116-ACAD73A7D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49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50 секунд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DCE61-329A-4C0E-8116-ACAD73A7D9D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3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584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16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14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72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71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63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043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330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  <p:pic>
        <p:nvPicPr>
          <p:cNvPr id="5" name="Picture 2" descr="C:\Users\Юлия Игнатова\Documents\тести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41" b="100000" l="0" r="989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3642"/>
            <a:ext cx="1859214" cy="1859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07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60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10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D721E-03DA-4537-92AD-AD20F93EF6D0}" type="datetimeFigureOut">
              <a:rPr lang="ru-RU" smtClean="0"/>
              <a:t>25.04.2021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8C440-6198-4442-92FC-6CD783351A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27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РОЗВ’ЯЗУВАННЯ РІВНЯНЬ.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ТЕСТИ З ТАЙМЕРОМ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645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630740"/>
            <a:ext cx="5266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5. Розв’язати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</a:t>
            </a:r>
            <a:r>
              <a:rPr lang="uk-UA" sz="3600" b="1" dirty="0" smtClean="0">
                <a:solidFill>
                  <a:srgbClr val="7030A0"/>
                </a:solidFill>
              </a:rPr>
              <a:t>10(х-1)=-10х+10?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00205" y="3068960"/>
            <a:ext cx="36184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3200" b="1" dirty="0" smtClean="0"/>
              <a:t>Записати відповідь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71064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630740"/>
            <a:ext cx="5266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5. Розв’язати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</a:t>
            </a:r>
            <a:r>
              <a:rPr lang="uk-UA" sz="3600" b="1" dirty="0" smtClean="0">
                <a:solidFill>
                  <a:srgbClr val="7030A0"/>
                </a:solidFill>
              </a:rPr>
              <a:t>10(х-1)=-10х+10?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1640" y="2276872"/>
            <a:ext cx="361849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3200" b="1" dirty="0" smtClean="0"/>
              <a:t>Записати </a:t>
            </a:r>
            <a:r>
              <a:rPr lang="uk-UA" sz="3200" b="1" dirty="0" smtClean="0"/>
              <a:t>відповідь</a:t>
            </a:r>
          </a:p>
          <a:p>
            <a:pPr algn="ctr"/>
            <a:r>
              <a:rPr lang="uk-UA" sz="3200" b="1" i="1" dirty="0" smtClean="0">
                <a:solidFill>
                  <a:schemeClr val="accent6">
                    <a:lumMod val="50000"/>
                  </a:schemeClr>
                </a:solidFill>
              </a:rPr>
              <a:t>10х-10=-10х+10</a:t>
            </a:r>
          </a:p>
          <a:p>
            <a:pPr algn="ctr"/>
            <a:r>
              <a:rPr lang="uk-UA" sz="3200" b="1" i="1" dirty="0" smtClean="0">
                <a:solidFill>
                  <a:schemeClr val="accent6">
                    <a:lumMod val="50000"/>
                  </a:schemeClr>
                </a:solidFill>
              </a:rPr>
              <a:t>10х+10х=10+10</a:t>
            </a:r>
          </a:p>
          <a:p>
            <a:pPr algn="ctr"/>
            <a:r>
              <a:rPr lang="uk-UA" sz="3200" b="1" i="1" dirty="0" smtClean="0">
                <a:solidFill>
                  <a:schemeClr val="accent6">
                    <a:lumMod val="50000"/>
                  </a:schemeClr>
                </a:solidFill>
              </a:rPr>
              <a:t>20х=20</a:t>
            </a:r>
          </a:p>
          <a:p>
            <a:pPr algn="ctr"/>
            <a:r>
              <a:rPr lang="uk-UA" sz="3200" b="1" i="1" dirty="0" smtClean="0">
                <a:solidFill>
                  <a:schemeClr val="accent6">
                    <a:lumMod val="50000"/>
                  </a:schemeClr>
                </a:solidFill>
              </a:rPr>
              <a:t>х=20:20</a:t>
            </a:r>
          </a:p>
          <a:p>
            <a:pPr algn="ctr"/>
            <a:r>
              <a:rPr lang="uk-UA" sz="3200" b="1" i="1" u="sng" dirty="0" smtClean="0">
                <a:solidFill>
                  <a:schemeClr val="accent6">
                    <a:lumMod val="50000"/>
                  </a:schemeClr>
                </a:solidFill>
              </a:rPr>
              <a:t>х=1</a:t>
            </a:r>
            <a:endParaRPr lang="ru-RU" sz="3200" b="1" i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53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9752" y="662914"/>
            <a:ext cx="5842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6. Яке з рівнянь відповідає умові задачі 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166" y="2051542"/>
            <a:ext cx="5420664" cy="729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342" y="3429000"/>
            <a:ext cx="700987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7869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39752" y="662914"/>
            <a:ext cx="5842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6. Яке з рівнянь відповідає умові задачі 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166" y="2051542"/>
            <a:ext cx="5420664" cy="729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67544" y="3284984"/>
            <a:ext cx="814484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/>
              <a:t>Якщо позначити за х менше число, то більше буде 8х. А так </a:t>
            </a:r>
            <a:r>
              <a:rPr lang="uk-UA" sz="2800" b="1" dirty="0" smtClean="0"/>
              <a:t>як їхня СУМА  </a:t>
            </a:r>
            <a:r>
              <a:rPr lang="uk-UA" sz="2800" b="1" dirty="0"/>
              <a:t>ДОРІВНЮЄ </a:t>
            </a:r>
            <a:r>
              <a:rPr lang="uk-UA" sz="2800" b="1" dirty="0" smtClean="0"/>
              <a:t>376, </a:t>
            </a:r>
            <a:r>
              <a:rPr lang="uk-UA" sz="2800" b="1" dirty="0"/>
              <a:t>то маємо рівняння:</a:t>
            </a:r>
          </a:p>
          <a:p>
            <a:r>
              <a:rPr lang="uk-UA" sz="2800" b="1" dirty="0" smtClean="0"/>
              <a:t>7х+х=376</a:t>
            </a:r>
            <a:endParaRPr lang="uk-UA" sz="2800" b="1" dirty="0"/>
          </a:p>
          <a:p>
            <a:r>
              <a:rPr lang="uk-UA" sz="2800" b="1" dirty="0">
                <a:solidFill>
                  <a:srgbClr val="C00000"/>
                </a:solidFill>
              </a:rPr>
              <a:t>ВІДПОВІДЬ: В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05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9752" y="662914"/>
            <a:ext cx="5842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>
                <a:solidFill>
                  <a:srgbClr val="7030A0"/>
                </a:solidFill>
              </a:rPr>
              <a:t>7</a:t>
            </a:r>
            <a:r>
              <a:rPr lang="uk-UA" sz="3600" b="1" dirty="0" smtClean="0">
                <a:solidFill>
                  <a:srgbClr val="7030A0"/>
                </a:solidFill>
              </a:rPr>
              <a:t>. Яке з рівнянь відповідає умові задачі 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147" y="1988840"/>
            <a:ext cx="5728823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2" y="3150407"/>
            <a:ext cx="7060993" cy="1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30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39752" y="662914"/>
            <a:ext cx="5842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>
                <a:solidFill>
                  <a:srgbClr val="7030A0"/>
                </a:solidFill>
              </a:rPr>
              <a:t>7</a:t>
            </a:r>
            <a:r>
              <a:rPr lang="uk-UA" sz="3600" b="1" dirty="0" smtClean="0">
                <a:solidFill>
                  <a:srgbClr val="7030A0"/>
                </a:solidFill>
              </a:rPr>
              <a:t>. Яке з рівнянь відповідає умові задачі 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147" y="1988840"/>
            <a:ext cx="5728823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27584" y="2924944"/>
            <a:ext cx="75687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Якщо позначити за х менше число, то більше буде 8х. А так як </a:t>
            </a:r>
            <a:r>
              <a:rPr lang="uk-UA" sz="2800" b="1" dirty="0" err="1" smtClean="0"/>
              <a:t>іх</a:t>
            </a:r>
            <a:r>
              <a:rPr lang="uk-UA" sz="2800" b="1" dirty="0" smtClean="0"/>
              <a:t> РІЗНИЦЯ ДОРІВНЮЄ 343, то маємо рівняння:</a:t>
            </a:r>
          </a:p>
          <a:p>
            <a:r>
              <a:rPr lang="uk-UA" sz="2800" b="1" dirty="0" smtClean="0"/>
              <a:t>8х-х=343</a:t>
            </a:r>
          </a:p>
          <a:p>
            <a:r>
              <a:rPr lang="uk-UA" sz="2800" b="1" dirty="0" smtClean="0">
                <a:solidFill>
                  <a:srgbClr val="C00000"/>
                </a:solidFill>
              </a:rPr>
              <a:t>ВІДПОВІДЬ: В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41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17066" y="244205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3553" y="20939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1856" y="16523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68672" y="244205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1720" y="662914"/>
            <a:ext cx="61301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1.Скільки коренів має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</a:t>
            </a:r>
            <a:r>
              <a:rPr lang="uk-UA" sz="3600" b="1" dirty="0" smtClean="0">
                <a:solidFill>
                  <a:srgbClr val="7030A0"/>
                </a:solidFill>
              </a:rPr>
              <a:t>0х=5?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625973"/>
              </p:ext>
            </p:extLst>
          </p:nvPr>
        </p:nvGraphicFramePr>
        <p:xfrm>
          <a:off x="627116" y="2636912"/>
          <a:ext cx="8144848" cy="351832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4072424"/>
                <a:gridCol w="4072424"/>
              </a:tblGrid>
              <a:tr h="1476164">
                <a:tc>
                  <a:txBody>
                    <a:bodyPr/>
                    <a:lstStyle/>
                    <a:p>
                      <a:pPr algn="l"/>
                      <a:r>
                        <a:rPr lang="uk-UA" sz="3200" b="1" i="1" dirty="0" smtClean="0"/>
                        <a:t>А) Жодного</a:t>
                      </a:r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В) один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  <a:tr h="14761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Б) Безліч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(Будь-яке</a:t>
                      </a:r>
                      <a:r>
                        <a:rPr lang="uk-UA" sz="3200" b="1" i="1" baseline="0" dirty="0" smtClean="0"/>
                        <a:t> число є коренем)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Г) Не можна визначити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40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750"/>
                            </p:stCondLst>
                            <p:childTnLst>
                              <p:par>
                                <p:cTn id="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9500"/>
                            </p:stCondLst>
                            <p:childTnLst>
                              <p:par>
                                <p:cTn id="34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8600"/>
                            </p:stCondLst>
                            <p:childTnLst>
                              <p:par>
                                <p:cTn id="4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8610"/>
                            </p:stCondLst>
                            <p:childTnLst>
                              <p:par>
                                <p:cTn id="4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861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5" grpId="0"/>
      <p:bldP spid="5" grpId="1"/>
      <p:bldP spid="5" grpId="2"/>
      <p:bldP spid="6" grpId="0"/>
      <p:bldP spid="6" grpId="2"/>
      <p:bldP spid="6" grpId="3"/>
      <p:bldP spid="7" grpId="1"/>
      <p:bldP spid="7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1720" y="662914"/>
            <a:ext cx="61301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1.Скільки коренів має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</a:t>
            </a:r>
            <a:r>
              <a:rPr lang="uk-UA" sz="3600" b="1" dirty="0" smtClean="0">
                <a:solidFill>
                  <a:srgbClr val="7030A0"/>
                </a:solidFill>
              </a:rPr>
              <a:t>0х=5?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121959"/>
              </p:ext>
            </p:extLst>
          </p:nvPr>
        </p:nvGraphicFramePr>
        <p:xfrm>
          <a:off x="627116" y="2636912"/>
          <a:ext cx="8144848" cy="303064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4072424"/>
                <a:gridCol w="4072424"/>
              </a:tblGrid>
              <a:tr h="1476164">
                <a:tc>
                  <a:txBody>
                    <a:bodyPr/>
                    <a:lstStyle/>
                    <a:p>
                      <a:pPr algn="l"/>
                      <a:r>
                        <a:rPr lang="uk-UA" sz="3200" b="1" i="1" dirty="0" smtClean="0"/>
                        <a:t>А) </a:t>
                      </a:r>
                      <a:r>
                        <a:rPr lang="uk-UA" sz="3200" b="1" i="1" dirty="0" smtClean="0"/>
                        <a:t>Жодного, </a:t>
                      </a:r>
                      <a:r>
                        <a:rPr lang="uk-UA" sz="32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оскільки 0 на будь-яке число буде 0</a:t>
                      </a:r>
                      <a:endParaRPr lang="ru-RU" sz="3200" b="1" i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  <a:tr h="1476164"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0392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23728" y="476672"/>
            <a:ext cx="59141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2.Скільки коренів має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2</a:t>
            </a:r>
            <a:r>
              <a:rPr lang="uk-UA" sz="3600" b="1" dirty="0" smtClean="0">
                <a:solidFill>
                  <a:srgbClr val="7030A0"/>
                </a:solidFill>
              </a:rPr>
              <a:t>х=0?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413686"/>
              </p:ext>
            </p:extLst>
          </p:nvPr>
        </p:nvGraphicFramePr>
        <p:xfrm>
          <a:off x="611560" y="2204864"/>
          <a:ext cx="8144848" cy="351832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4072424"/>
                <a:gridCol w="4072424"/>
              </a:tblGrid>
              <a:tr h="1476164">
                <a:tc>
                  <a:txBody>
                    <a:bodyPr/>
                    <a:lstStyle/>
                    <a:p>
                      <a:pPr algn="l"/>
                      <a:r>
                        <a:rPr lang="uk-UA" sz="3200" b="1" i="1" dirty="0" smtClean="0"/>
                        <a:t>А) Жодного</a:t>
                      </a:r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В) один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  <a:tr h="14761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Б) Безліч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(Будь-яке</a:t>
                      </a:r>
                      <a:r>
                        <a:rPr lang="uk-UA" sz="3200" b="1" i="1" baseline="0" dirty="0" smtClean="0"/>
                        <a:t> число є коренем)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Г) Не можна визначити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8217066" y="244205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183553" y="20939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81856" y="16523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68672" y="244205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3822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9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9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9000"/>
                            </p:stCondLst>
                            <p:childTnLst>
                              <p:par>
                                <p:cTn id="1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750"/>
                            </p:stCondLst>
                            <p:childTnLst>
                              <p:par>
                                <p:cTn id="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9500"/>
                            </p:stCondLst>
                            <p:childTnLst>
                              <p:par>
                                <p:cTn id="34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9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8600"/>
                            </p:stCondLst>
                            <p:childTnLst>
                              <p:par>
                                <p:cTn id="4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8610"/>
                            </p:stCondLst>
                            <p:childTnLst>
                              <p:par>
                                <p:cTn id="4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8610"/>
                            </p:stCondLst>
                            <p:childTnLst>
                              <p:par>
                                <p:cTn id="4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0" grpId="2"/>
      <p:bldP spid="11" grpId="0"/>
      <p:bldP spid="11" grpId="1"/>
      <p:bldP spid="11" grpId="2"/>
      <p:bldP spid="12" grpId="0"/>
      <p:bldP spid="12" grpId="1"/>
      <p:bldP spid="12" grpId="2"/>
      <p:bldP spid="13" grpId="0"/>
      <p:bldP spid="1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23728" y="476672"/>
            <a:ext cx="59141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2.Скільки коренів має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2</a:t>
            </a:r>
            <a:r>
              <a:rPr lang="uk-UA" sz="3600" b="1" dirty="0" smtClean="0">
                <a:solidFill>
                  <a:srgbClr val="7030A0"/>
                </a:solidFill>
              </a:rPr>
              <a:t>х=0?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908406"/>
              </p:ext>
            </p:extLst>
          </p:nvPr>
        </p:nvGraphicFramePr>
        <p:xfrm>
          <a:off x="611560" y="2204864"/>
          <a:ext cx="8144848" cy="303064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4072424"/>
                <a:gridCol w="4072424"/>
              </a:tblGrid>
              <a:tr h="1476164"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В) </a:t>
                      </a:r>
                      <a:r>
                        <a:rPr lang="uk-UA" sz="3200" b="1" i="1" dirty="0" smtClean="0"/>
                        <a:t>один. </a:t>
                      </a:r>
                      <a:r>
                        <a:rPr lang="uk-UA" sz="32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Коренем буде 0, бо 2*0=0</a:t>
                      </a:r>
                      <a:endParaRPr lang="ru-RU" sz="3200" b="1" i="1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  <a:tr h="1476164"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173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62064" y="246283"/>
            <a:ext cx="56980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3.Скільки коренів має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2</a:t>
            </a:r>
            <a:r>
              <a:rPr lang="uk-UA" sz="3600" b="1" dirty="0" smtClean="0">
                <a:solidFill>
                  <a:srgbClr val="7030A0"/>
                </a:solidFill>
              </a:rPr>
              <a:t>х=10х?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070057"/>
              </p:ext>
            </p:extLst>
          </p:nvPr>
        </p:nvGraphicFramePr>
        <p:xfrm>
          <a:off x="611560" y="2204864"/>
          <a:ext cx="8144848" cy="351832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4072424"/>
                <a:gridCol w="4072424"/>
              </a:tblGrid>
              <a:tr h="1476164">
                <a:tc>
                  <a:txBody>
                    <a:bodyPr/>
                    <a:lstStyle/>
                    <a:p>
                      <a:pPr algn="l"/>
                      <a:r>
                        <a:rPr lang="uk-UA" sz="3200" b="1" i="1" dirty="0" smtClean="0"/>
                        <a:t>А) Жодного</a:t>
                      </a:r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В) один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  <a:tr h="14761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Б) Безліч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(Будь-яке</a:t>
                      </a:r>
                      <a:r>
                        <a:rPr lang="uk-UA" sz="3200" b="1" i="1" baseline="0" dirty="0" smtClean="0"/>
                        <a:t> число є коренем)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Г) Не можна визначити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82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462064" y="246283"/>
            <a:ext cx="56980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3.Скільки коренів має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2</a:t>
            </a:r>
            <a:r>
              <a:rPr lang="uk-UA" sz="3600" b="1" dirty="0" smtClean="0">
                <a:solidFill>
                  <a:srgbClr val="7030A0"/>
                </a:solidFill>
              </a:rPr>
              <a:t>х=10х?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116101"/>
              </p:ext>
            </p:extLst>
          </p:nvPr>
        </p:nvGraphicFramePr>
        <p:xfrm>
          <a:off x="611560" y="2204864"/>
          <a:ext cx="8144848" cy="400600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4072424"/>
                <a:gridCol w="4072424"/>
              </a:tblGrid>
              <a:tr h="1476164"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В) </a:t>
                      </a:r>
                      <a:r>
                        <a:rPr lang="uk-UA" sz="3200" b="1" i="1" dirty="0" smtClean="0"/>
                        <a:t>один: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2х-10х=0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-8х=0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х=0</a:t>
                      </a:r>
                      <a:endParaRPr lang="ru-RU" sz="3200" b="1" i="1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  <a:tr h="1476164"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952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476672"/>
            <a:ext cx="59135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4.Скільки коренів має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</a:t>
            </a:r>
            <a:r>
              <a:rPr lang="uk-UA" sz="3600" b="1" dirty="0" smtClean="0">
                <a:solidFill>
                  <a:srgbClr val="7030A0"/>
                </a:solidFill>
              </a:rPr>
              <a:t>-9х+9х=4-4?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545807"/>
              </p:ext>
            </p:extLst>
          </p:nvPr>
        </p:nvGraphicFramePr>
        <p:xfrm>
          <a:off x="611560" y="2204864"/>
          <a:ext cx="8144848" cy="351832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4072424"/>
                <a:gridCol w="4072424"/>
              </a:tblGrid>
              <a:tr h="1476164">
                <a:tc>
                  <a:txBody>
                    <a:bodyPr/>
                    <a:lstStyle/>
                    <a:p>
                      <a:pPr algn="l"/>
                      <a:r>
                        <a:rPr lang="uk-UA" sz="3200" b="1" i="1" dirty="0" smtClean="0"/>
                        <a:t>А) Жодного</a:t>
                      </a:r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В) один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  <a:tr h="14761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Б) Безліч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(Будь-яке</a:t>
                      </a:r>
                      <a:r>
                        <a:rPr lang="uk-UA" sz="3200" b="1" i="1" baseline="0" dirty="0" smtClean="0"/>
                        <a:t> число є коренем)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Г) Не можна визначити</a:t>
                      </a:r>
                      <a:endParaRPr lang="ru-RU" sz="3200" b="1" i="1" dirty="0" smtClean="0"/>
                    </a:p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57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82212" y="195389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82212" y="176777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2212" y="188640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82212" y="200116"/>
            <a:ext cx="574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0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476672"/>
            <a:ext cx="59135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rgbClr val="7030A0"/>
                </a:solidFill>
              </a:rPr>
              <a:t>4.Скільки коренів має рівняння </a:t>
            </a:r>
          </a:p>
          <a:p>
            <a:pPr algn="ctr"/>
            <a:r>
              <a:rPr lang="uk-UA" sz="3600" b="1" dirty="0">
                <a:solidFill>
                  <a:srgbClr val="7030A0"/>
                </a:solidFill>
              </a:rPr>
              <a:t> </a:t>
            </a:r>
            <a:r>
              <a:rPr lang="uk-UA" sz="3600" b="1" dirty="0" smtClean="0">
                <a:solidFill>
                  <a:srgbClr val="7030A0"/>
                </a:solidFill>
              </a:rPr>
              <a:t>-9х+9х=4-4?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190637"/>
              </p:ext>
            </p:extLst>
          </p:nvPr>
        </p:nvGraphicFramePr>
        <p:xfrm>
          <a:off x="179512" y="2204864"/>
          <a:ext cx="8576896" cy="3640244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7658598"/>
                <a:gridCol w="918298"/>
              </a:tblGrid>
              <a:tr h="1476164"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  <a:tr h="14761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Б) Безліч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i="1" dirty="0" smtClean="0"/>
                        <a:t>(Будь-яке</a:t>
                      </a:r>
                      <a:r>
                        <a:rPr lang="uk-UA" sz="3200" b="1" i="1" baseline="0" dirty="0" smtClean="0"/>
                        <a:t> число є коренем</a:t>
                      </a:r>
                      <a:r>
                        <a:rPr lang="uk-UA" sz="3200" b="1" i="1" baseline="0" dirty="0" smtClean="0"/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i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Виконаємо дії в обох частинах рівняння:</a:t>
                      </a:r>
                      <a:endParaRPr lang="ru-RU" sz="2400" b="1" i="1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24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0х=0</a:t>
                      </a:r>
                    </a:p>
                    <a:p>
                      <a:pPr algn="l"/>
                      <a:r>
                        <a:rPr lang="uk-UA" sz="24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0 при множенні на</a:t>
                      </a:r>
                      <a:r>
                        <a:rPr lang="uk-UA" sz="2400" b="1" i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2400" b="1" i="1" baseline="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будь-</a:t>
                      </a:r>
                      <a:r>
                        <a:rPr lang="uk-UA" sz="2400" b="1" i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яке число дає 0</a:t>
                      </a:r>
                      <a:endParaRPr lang="ru-RU" sz="2400" b="1" i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3200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68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0"/>
                            </p:stCondLst>
                            <p:childTnLst>
                              <p:par>
                                <p:cTn id="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750"/>
                            </p:stCondLst>
                            <p:childTnLst>
                              <p:par>
                                <p:cTn id="1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75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9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75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9500"/>
                            </p:stCondLst>
                            <p:childTnLst>
                              <p:par>
                                <p:cTn id="2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3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9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250"/>
                            </p:stCondLst>
                            <p:childTnLst>
                              <p:par>
                                <p:cTn id="4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9250"/>
                            </p:stCondLst>
                            <p:childTnLst>
                              <p:par>
                                <p:cTn id="4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9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825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0"/>
                            </p:stCondLst>
                            <p:childTnLst>
                              <p:par>
                                <p:cTn id="57" presetID="45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9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81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8110"/>
                            </p:stCondLst>
                            <p:childTnLst>
                              <p:par>
                                <p:cTn id="6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8110"/>
                            </p:stCondLst>
                            <p:childTnLst>
                              <p:par>
                                <p:cTn id="7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3" grpId="2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412</Words>
  <Application>Microsoft Office PowerPoint</Application>
  <PresentationFormat>Экран (4:3)</PresentationFormat>
  <Paragraphs>148</Paragraphs>
  <Slides>15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РОЗВ’ЯЗУВАННЯ РІВНЯНЬ.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Игнатова</dc:creator>
  <cp:lastModifiedBy>Юлия Игнатова</cp:lastModifiedBy>
  <cp:revision>18</cp:revision>
  <dcterms:created xsi:type="dcterms:W3CDTF">2021-04-11T13:09:24Z</dcterms:created>
  <dcterms:modified xsi:type="dcterms:W3CDTF">2021-04-25T07:55:05Z</dcterms:modified>
</cp:coreProperties>
</file>