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Canva Sans Bold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2" d="100"/>
          <a:sy n="62" d="100"/>
        </p:scale>
        <p:origin x="-38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watch?v=Kw_QJiHdGT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hoTdaf8O6TU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8.svg"/><Relationship Id="rId12" Type="http://schemas.openxmlformats.org/officeDocument/2006/relationships/hyperlink" Target="https://www.youtube.com/channel/UCiiUoL8VeTLoB1topK2GGe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7.svg"/><Relationship Id="rId5" Type="http://schemas.openxmlformats.org/officeDocument/2006/relationships/image" Target="../media/image16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47759" y="3749017"/>
            <a:ext cx="3240241" cy="6504134"/>
          </a:xfrm>
          <a:custGeom>
            <a:avLst/>
            <a:gdLst/>
            <a:ahLst/>
            <a:cxnLst/>
            <a:rect l="l" t="t" r="r" b="b"/>
            <a:pathLst>
              <a:path w="3240241" h="6504134">
                <a:moveTo>
                  <a:pt x="0" y="0"/>
                </a:moveTo>
                <a:lnTo>
                  <a:pt x="3240241" y="0"/>
                </a:lnTo>
                <a:lnTo>
                  <a:pt x="3240241" y="6504133"/>
                </a:lnTo>
                <a:lnTo>
                  <a:pt x="0" y="6504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032403" y="-1448305"/>
            <a:ext cx="5255597" cy="13183610"/>
            <a:chOff x="0" y="0"/>
            <a:chExt cx="1384190" cy="34722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4190" cy="3472226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84190" cy="3491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432880" y="1526000"/>
            <a:ext cx="7234999" cy="7234999"/>
          </a:xfrm>
          <a:custGeom>
            <a:avLst/>
            <a:gdLst/>
            <a:ahLst/>
            <a:cxnLst/>
            <a:rect l="l" t="t" r="r" b="b"/>
            <a:pathLst>
              <a:path w="7234999" h="7234999">
                <a:moveTo>
                  <a:pt x="0" y="0"/>
                </a:moveTo>
                <a:lnTo>
                  <a:pt x="7234999" y="0"/>
                </a:lnTo>
                <a:lnTo>
                  <a:pt x="7234999" y="7235000"/>
                </a:lnTo>
                <a:lnTo>
                  <a:pt x="0" y="7235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106590" y="2199722"/>
            <a:ext cx="5887580" cy="588755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6666" r="-16666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1351689"/>
            <a:ext cx="1060041" cy="848033"/>
          </a:xfrm>
          <a:custGeom>
            <a:avLst/>
            <a:gdLst/>
            <a:ahLst/>
            <a:cxnLst/>
            <a:rect l="l" t="t" r="r" b="b"/>
            <a:pathLst>
              <a:path w="1060041" h="848033">
                <a:moveTo>
                  <a:pt x="0" y="0"/>
                </a:moveTo>
                <a:lnTo>
                  <a:pt x="1060041" y="0"/>
                </a:lnTo>
                <a:lnTo>
                  <a:pt x="1060041" y="848033"/>
                </a:lnTo>
                <a:lnTo>
                  <a:pt x="0" y="848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52512" y="3618404"/>
            <a:ext cx="47625" cy="3382680"/>
            <a:chOff x="0" y="0"/>
            <a:chExt cx="12543" cy="8909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43" cy="890912"/>
            </a:xfrm>
            <a:custGeom>
              <a:avLst/>
              <a:gdLst/>
              <a:ahLst/>
              <a:cxnLst/>
              <a:rect l="l" t="t" r="r" b="b"/>
              <a:pathLst>
                <a:path w="12543" h="890912">
                  <a:moveTo>
                    <a:pt x="0" y="0"/>
                  </a:moveTo>
                  <a:lnTo>
                    <a:pt x="12543" y="0"/>
                  </a:lnTo>
                  <a:lnTo>
                    <a:pt x="12543" y="890912"/>
                  </a:lnTo>
                  <a:lnTo>
                    <a:pt x="0" y="890912"/>
                  </a:lnTo>
                  <a:close/>
                </a:path>
              </a:pathLst>
            </a:custGeom>
            <a:solidFill>
              <a:srgbClr val="123D33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2543" cy="9099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44702" y="3403770"/>
            <a:ext cx="719503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800" b="1" spc="-80" dirty="0">
                <a:solidFill>
                  <a:srgbClr val="191919"/>
                </a:solidFill>
                <a:ea typeface="Open Sauce Bold"/>
                <a:cs typeface="Open Sauce Bold"/>
                <a:sym typeface="Open Sauce Bold"/>
              </a:rPr>
              <a:t>Professional Mold Inspection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40607" y="1361214"/>
            <a:ext cx="2204132" cy="125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7"/>
              </a:lnSpc>
            </a:pPr>
            <a:r>
              <a:rPr lang="en-US" sz="2859" spc="-57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FunGuy Mold Inspections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44702" y="4448148"/>
            <a:ext cx="7558275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0"/>
              </a:lnSpc>
            </a:pPr>
            <a:r>
              <a:rPr lang="en-US" sz="3000" spc="240" dirty="0">
                <a:solidFill>
                  <a:srgbClr val="191919"/>
                </a:solidFill>
                <a:latin typeface="Arial" pitchFamily="34" charset="0"/>
                <a:ea typeface="Open Sauce"/>
                <a:cs typeface="Arial" pitchFamily="34" charset="0"/>
                <a:sym typeface="Open Sauce"/>
              </a:rPr>
              <a:t>Get a thorough check with our </a:t>
            </a:r>
            <a:r>
              <a:rPr lang="en-US" sz="3000" b="1" u="sng" spc="240" dirty="0">
                <a:solidFill>
                  <a:srgbClr val="106861"/>
                </a:solidFill>
                <a:latin typeface="Arial" pitchFamily="34" charset="0"/>
                <a:ea typeface="Open Sauce Bold"/>
                <a:cs typeface="Arial" pitchFamily="34" charset="0"/>
                <a:sym typeface="Open Sauce Bold"/>
                <a:hlinkClick r:id="rId9" tooltip="https://www.youtube.com/watch?v=Kw_QJiHdGTk"/>
              </a:rPr>
              <a:t>professional mold inspection</a:t>
            </a:r>
            <a:r>
              <a:rPr lang="en-US" sz="3000" spc="240" dirty="0">
                <a:solidFill>
                  <a:srgbClr val="191919"/>
                </a:solidFill>
                <a:latin typeface="Arial" pitchFamily="34" charset="0"/>
                <a:ea typeface="Open Sauce"/>
                <a:cs typeface="Arial" pitchFamily="34" charset="0"/>
                <a:sym typeface="Open Sauce"/>
              </a:rPr>
              <a:t> to identify and address any mold issues in your home or business for a safer environment. Call now!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81967" y="-2828925"/>
            <a:ext cx="5657850" cy="565785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710892" y="0"/>
            <a:ext cx="6648057" cy="10287000"/>
            <a:chOff x="0" y="0"/>
            <a:chExt cx="1750928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0928" cy="2709333"/>
            </a:xfrm>
            <a:custGeom>
              <a:avLst/>
              <a:gdLst/>
              <a:ahLst/>
              <a:cxnLst/>
              <a:rect l="l" t="t" r="r" b="b"/>
              <a:pathLst>
                <a:path w="1750928" h="2709333">
                  <a:moveTo>
                    <a:pt x="0" y="0"/>
                  </a:moveTo>
                  <a:lnTo>
                    <a:pt x="1750928" y="0"/>
                  </a:lnTo>
                  <a:lnTo>
                    <a:pt x="17509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750928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710892" y="0"/>
            <a:ext cx="6577108" cy="10287000"/>
          </a:xfrm>
          <a:custGeom>
            <a:avLst/>
            <a:gdLst/>
            <a:ahLst/>
            <a:cxnLst/>
            <a:rect l="l" t="t" r="r" b="b"/>
            <a:pathLst>
              <a:path w="6577108" h="10287000">
                <a:moveTo>
                  <a:pt x="0" y="0"/>
                </a:moveTo>
                <a:lnTo>
                  <a:pt x="6577108" y="0"/>
                </a:lnTo>
                <a:lnTo>
                  <a:pt x="65771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-67198" r="-67198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1390959" y="8567821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06536" y="3314080"/>
            <a:ext cx="654889" cy="65488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35100" y="970980"/>
            <a:ext cx="1060041" cy="848033"/>
          </a:xfrm>
          <a:custGeom>
            <a:avLst/>
            <a:gdLst/>
            <a:ahLst/>
            <a:cxnLst/>
            <a:rect l="l" t="t" r="r" b="b"/>
            <a:pathLst>
              <a:path w="1060041" h="848033">
                <a:moveTo>
                  <a:pt x="0" y="0"/>
                </a:moveTo>
                <a:lnTo>
                  <a:pt x="1060041" y="0"/>
                </a:lnTo>
                <a:lnTo>
                  <a:pt x="1060041" y="848033"/>
                </a:lnTo>
                <a:lnTo>
                  <a:pt x="0" y="848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048854" y="3609896"/>
            <a:ext cx="429368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4800" b="1" spc="-79" dirty="0">
                <a:solidFill>
                  <a:srgbClr val="191919"/>
                </a:solidFill>
                <a:ea typeface="Open Sauce Bold"/>
                <a:cs typeface="Open Sauce Bold"/>
                <a:sym typeface="Open Sauce Bold"/>
              </a:rPr>
              <a:t>Asbestos Testing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98302" y="4745895"/>
            <a:ext cx="6683666" cy="3206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80"/>
              </a:lnSpc>
            </a:pPr>
            <a:r>
              <a:rPr lang="en-US" sz="3000" dirty="0">
                <a:solidFill>
                  <a:srgbClr val="191919"/>
                </a:solidFill>
                <a:latin typeface="Arial" pitchFamily="34" charset="0"/>
                <a:ea typeface="Open Sauce"/>
                <a:cs typeface="Arial" pitchFamily="34" charset="0"/>
                <a:sym typeface="Open Sauce"/>
              </a:rPr>
              <a:t>Our asbestos testing is essential for identifying hazardous materials in your property and ensuring a safe living environment for you and your loved ones.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62028" y="773035"/>
            <a:ext cx="2204132" cy="125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7"/>
              </a:lnSpc>
            </a:pPr>
            <a:r>
              <a:rPr lang="en-US" sz="2859" spc="-57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FunGuy Mold Inspections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0" r="-160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5391772" y="8214470"/>
            <a:ext cx="12710840" cy="1184047"/>
          </a:xfrm>
          <a:custGeom>
            <a:avLst/>
            <a:gdLst/>
            <a:ahLst/>
            <a:cxnLst/>
            <a:rect l="l" t="t" r="r" b="b"/>
            <a:pathLst>
              <a:path w="12710840" h="1184047">
                <a:moveTo>
                  <a:pt x="0" y="0"/>
                </a:moveTo>
                <a:lnTo>
                  <a:pt x="12710840" y="0"/>
                </a:lnTo>
                <a:lnTo>
                  <a:pt x="12710840" y="1184047"/>
                </a:lnTo>
                <a:lnTo>
                  <a:pt x="0" y="1184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b="-20863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809160" y="6401814"/>
            <a:ext cx="11478840" cy="5171309"/>
            <a:chOff x="0" y="0"/>
            <a:chExt cx="3023233" cy="13619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23233" cy="1361991"/>
            </a:xfrm>
            <a:custGeom>
              <a:avLst/>
              <a:gdLst/>
              <a:ahLst/>
              <a:cxnLst/>
              <a:rect l="l" t="t" r="r" b="b"/>
              <a:pathLst>
                <a:path w="3023233" h="1361991">
                  <a:moveTo>
                    <a:pt x="16861" y="0"/>
                  </a:moveTo>
                  <a:lnTo>
                    <a:pt x="3006372" y="0"/>
                  </a:lnTo>
                  <a:cubicBezTo>
                    <a:pt x="3010844" y="0"/>
                    <a:pt x="3015133" y="1776"/>
                    <a:pt x="3018295" y="4939"/>
                  </a:cubicBezTo>
                  <a:cubicBezTo>
                    <a:pt x="3021457" y="8101"/>
                    <a:pt x="3023233" y="12389"/>
                    <a:pt x="3023233" y="16861"/>
                  </a:cubicBezTo>
                  <a:lnTo>
                    <a:pt x="3023233" y="1345130"/>
                  </a:lnTo>
                  <a:cubicBezTo>
                    <a:pt x="3023233" y="1349602"/>
                    <a:pt x="3021457" y="1353890"/>
                    <a:pt x="3018295" y="1357052"/>
                  </a:cubicBezTo>
                  <a:cubicBezTo>
                    <a:pt x="3015133" y="1360214"/>
                    <a:pt x="3010844" y="1361991"/>
                    <a:pt x="3006372" y="1361991"/>
                  </a:cubicBezTo>
                  <a:lnTo>
                    <a:pt x="16861" y="1361991"/>
                  </a:lnTo>
                  <a:cubicBezTo>
                    <a:pt x="12389" y="1361991"/>
                    <a:pt x="8101" y="1360214"/>
                    <a:pt x="4939" y="1357052"/>
                  </a:cubicBezTo>
                  <a:cubicBezTo>
                    <a:pt x="1776" y="1353890"/>
                    <a:pt x="0" y="1349602"/>
                    <a:pt x="0" y="1345130"/>
                  </a:cubicBezTo>
                  <a:lnTo>
                    <a:pt x="0" y="16861"/>
                  </a:lnTo>
                  <a:cubicBezTo>
                    <a:pt x="0" y="12389"/>
                    <a:pt x="1776" y="8101"/>
                    <a:pt x="4939" y="4939"/>
                  </a:cubicBezTo>
                  <a:cubicBezTo>
                    <a:pt x="8101" y="1776"/>
                    <a:pt x="12389" y="0"/>
                    <a:pt x="16861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3023233" cy="1381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632510" y="9749466"/>
            <a:ext cx="327444" cy="32744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EA00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305066" y="9749466"/>
            <a:ext cx="327444" cy="32744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EA00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977622" y="9749466"/>
            <a:ext cx="327444" cy="32744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EA00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7056724" y="180667"/>
            <a:ext cx="1060041" cy="848033"/>
          </a:xfrm>
          <a:custGeom>
            <a:avLst/>
            <a:gdLst/>
            <a:ahLst/>
            <a:cxnLst/>
            <a:rect l="l" t="t" r="r" b="b"/>
            <a:pathLst>
              <a:path w="1060041" h="848033">
                <a:moveTo>
                  <a:pt x="0" y="0"/>
                </a:moveTo>
                <a:lnTo>
                  <a:pt x="1060041" y="0"/>
                </a:lnTo>
                <a:lnTo>
                  <a:pt x="1060041" y="848033"/>
                </a:lnTo>
                <a:lnTo>
                  <a:pt x="0" y="848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809160" y="7598491"/>
            <a:ext cx="1115079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uce"/>
                <a:cs typeface="Arial" pitchFamily="34" charset="0"/>
                <a:sym typeface="Open Sauce"/>
              </a:rPr>
              <a:t>Find out </a:t>
            </a:r>
            <a:r>
              <a:rPr lang="en-US" sz="3000" b="1" u="sng" dirty="0">
                <a:solidFill>
                  <a:srgbClr val="FFFFFF"/>
                </a:solidFill>
                <a:latin typeface="Arial" pitchFamily="34" charset="0"/>
                <a:ea typeface="Open Sauce Bold"/>
                <a:cs typeface="Arial" pitchFamily="34" charset="0"/>
                <a:sym typeface="Open Sauce Bold"/>
                <a:hlinkClick r:id="rId6" tooltip="https://www.youtube.com/watch?v=hoTdaf8O6TU"/>
              </a:rPr>
              <a:t>how to clean mold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uce"/>
                <a:cs typeface="Arial" pitchFamily="34" charset="0"/>
                <a:sym typeface="Open Sauce"/>
              </a:rPr>
              <a:t> quickly with </a:t>
            </a: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uce"/>
                <a:cs typeface="Arial" pitchFamily="34" charset="0"/>
                <a:sym typeface="Open Sauce"/>
              </a:rPr>
              <a:t>FunGuy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uce"/>
                <a:cs typeface="Arial" pitchFamily="34" charset="0"/>
                <a:sym typeface="Open Sauce"/>
              </a:rPr>
              <a:t> Mold Inspection. Explore our straightforward steps to eliminate mold and maintain a fresh &amp; safe home. Hire now!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50006" y="6680831"/>
            <a:ext cx="692853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4800" b="1" spc="-79" dirty="0">
                <a:solidFill>
                  <a:srgbClr val="FDFBFB"/>
                </a:solidFill>
                <a:ea typeface="Open Sauce Bold"/>
                <a:cs typeface="Open Sauce Bold"/>
                <a:sym typeface="Open Sauce Bold"/>
              </a:rPr>
              <a:t>How To Clean Mold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125893" y="1038225"/>
            <a:ext cx="2204132" cy="125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7"/>
              </a:lnSpc>
            </a:pPr>
            <a:r>
              <a:rPr lang="en-US" sz="2859" spc="-57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FunGuy Mold Inspections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32433" y="-339559"/>
            <a:ext cx="8956821" cy="11772679"/>
            <a:chOff x="0" y="0"/>
            <a:chExt cx="2171400" cy="28540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1400" cy="2854048"/>
            </a:xfrm>
            <a:custGeom>
              <a:avLst/>
              <a:gdLst/>
              <a:ahLst/>
              <a:cxnLst/>
              <a:rect l="l" t="t" r="r" b="b"/>
              <a:pathLst>
                <a:path w="2171400" h="2854048">
                  <a:moveTo>
                    <a:pt x="37167" y="0"/>
                  </a:moveTo>
                  <a:lnTo>
                    <a:pt x="2134233" y="0"/>
                  </a:lnTo>
                  <a:cubicBezTo>
                    <a:pt x="2154760" y="0"/>
                    <a:pt x="2171400" y="16640"/>
                    <a:pt x="2171400" y="37167"/>
                  </a:cubicBezTo>
                  <a:lnTo>
                    <a:pt x="2171400" y="2816880"/>
                  </a:lnTo>
                  <a:cubicBezTo>
                    <a:pt x="2171400" y="2826738"/>
                    <a:pt x="2167484" y="2836192"/>
                    <a:pt x="2160514" y="2843162"/>
                  </a:cubicBezTo>
                  <a:cubicBezTo>
                    <a:pt x="2153544" y="2850132"/>
                    <a:pt x="2144090" y="2854048"/>
                    <a:pt x="2134233" y="2854048"/>
                  </a:cubicBezTo>
                  <a:lnTo>
                    <a:pt x="37167" y="2854048"/>
                  </a:lnTo>
                  <a:cubicBezTo>
                    <a:pt x="27310" y="2854048"/>
                    <a:pt x="17856" y="2850132"/>
                    <a:pt x="10886" y="2843162"/>
                  </a:cubicBezTo>
                  <a:cubicBezTo>
                    <a:pt x="3916" y="2836192"/>
                    <a:pt x="0" y="2826738"/>
                    <a:pt x="0" y="2816880"/>
                  </a:cubicBezTo>
                  <a:lnTo>
                    <a:pt x="0" y="37167"/>
                  </a:lnTo>
                  <a:cubicBezTo>
                    <a:pt x="0" y="27310"/>
                    <a:pt x="3916" y="17856"/>
                    <a:pt x="10886" y="10886"/>
                  </a:cubicBezTo>
                  <a:cubicBezTo>
                    <a:pt x="17856" y="3916"/>
                    <a:pt x="27310" y="0"/>
                    <a:pt x="37167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171400" cy="2873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95137" y="1111967"/>
            <a:ext cx="909817" cy="727854"/>
          </a:xfrm>
          <a:custGeom>
            <a:avLst/>
            <a:gdLst/>
            <a:ahLst/>
            <a:cxnLst/>
            <a:rect l="l" t="t" r="r" b="b"/>
            <a:pathLst>
              <a:path w="909817" h="727854">
                <a:moveTo>
                  <a:pt x="0" y="0"/>
                </a:moveTo>
                <a:lnTo>
                  <a:pt x="909818" y="0"/>
                </a:lnTo>
                <a:lnTo>
                  <a:pt x="909818" y="727853"/>
                </a:lnTo>
                <a:lnTo>
                  <a:pt x="0" y="727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587338" y="-187960"/>
            <a:ext cx="8735127" cy="6811477"/>
            <a:chOff x="0" y="0"/>
            <a:chExt cx="6350000" cy="49516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49873" cy="4979162"/>
            </a:xfrm>
            <a:custGeom>
              <a:avLst/>
              <a:gdLst/>
              <a:ahLst/>
              <a:cxnLst/>
              <a:rect l="l" t="t" r="r" b="b"/>
              <a:pathLst>
                <a:path w="6349873" h="4979162">
                  <a:moveTo>
                    <a:pt x="292100" y="0"/>
                  </a:moveTo>
                  <a:cubicBezTo>
                    <a:pt x="131445" y="0"/>
                    <a:pt x="0" y="131445"/>
                    <a:pt x="0" y="292100"/>
                  </a:cubicBezTo>
                  <a:lnTo>
                    <a:pt x="0" y="3332480"/>
                  </a:lnTo>
                  <a:cubicBezTo>
                    <a:pt x="0" y="3493135"/>
                    <a:pt x="128397" y="3652520"/>
                    <a:pt x="285369" y="3686683"/>
                  </a:cubicBezTo>
                  <a:lnTo>
                    <a:pt x="6064504" y="4944999"/>
                  </a:lnTo>
                  <a:cubicBezTo>
                    <a:pt x="6221476" y="4979162"/>
                    <a:pt x="6349873" y="4875657"/>
                    <a:pt x="6349873" y="4715002"/>
                  </a:cubicBezTo>
                  <a:lnTo>
                    <a:pt x="6349873" y="292100"/>
                  </a:lnTo>
                  <a:cubicBezTo>
                    <a:pt x="6349873" y="131445"/>
                    <a:pt x="6218428" y="0"/>
                    <a:pt x="6057773" y="0"/>
                  </a:cubicBezTo>
                  <a:lnTo>
                    <a:pt x="292100" y="0"/>
                  </a:lnTo>
                  <a:close/>
                </a:path>
              </a:pathLst>
            </a:custGeom>
            <a:blipFill>
              <a:blip r:embed="rId4"/>
              <a:stretch>
                <a:fillRect l="-19338" r="-19338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0334905" y="5642237"/>
            <a:ext cx="2264637" cy="1659361"/>
          </a:xfrm>
          <a:custGeom>
            <a:avLst/>
            <a:gdLst/>
            <a:ahLst/>
            <a:cxnLst/>
            <a:rect l="l" t="t" r="r" b="b"/>
            <a:pathLst>
              <a:path w="2264637" h="1659361">
                <a:moveTo>
                  <a:pt x="0" y="0"/>
                </a:moveTo>
                <a:lnTo>
                  <a:pt x="2264637" y="0"/>
                </a:lnTo>
                <a:lnTo>
                  <a:pt x="2264637" y="1659362"/>
                </a:lnTo>
                <a:lnTo>
                  <a:pt x="0" y="1659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23184" y="3393436"/>
            <a:ext cx="340777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4800" b="1" spc="-80" dirty="0">
                <a:solidFill>
                  <a:srgbClr val="191919"/>
                </a:solidFill>
                <a:ea typeface="Open Sauce Bold"/>
                <a:cs typeface="Open Sauce Bold"/>
                <a:sym typeface="Open Sauce Bold"/>
              </a:rPr>
              <a:t>Mold Testing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35299" y="1121492"/>
            <a:ext cx="1891773" cy="1074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1"/>
              </a:lnSpc>
            </a:pPr>
            <a:r>
              <a:rPr lang="en-US" sz="2453" spc="-49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FunGuy Mold Inspections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516820"/>
            <a:ext cx="7200900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470"/>
              </a:lnSpc>
            </a:pPr>
            <a:r>
              <a:rPr lang="en-US" sz="3000" spc="48" dirty="0">
                <a:solidFill>
                  <a:srgbClr val="191919"/>
                </a:solidFill>
                <a:latin typeface="Arial" pitchFamily="34" charset="0"/>
                <a:ea typeface="Open Sauce"/>
                <a:cs typeface="Arial" pitchFamily="34" charset="0"/>
                <a:sym typeface="Open Sauce"/>
              </a:rPr>
              <a:t>Our video explains mold testing &amp; its importance for your home. Recognize why testing for mold is vital for maintaining a healthy </a:t>
            </a:r>
            <a:r>
              <a:rPr lang="en-US" sz="3000" spc="48" dirty="0" smtClean="0">
                <a:solidFill>
                  <a:srgbClr val="191919"/>
                </a:solidFill>
                <a:latin typeface="Arial" pitchFamily="34" charset="0"/>
                <a:ea typeface="Open Sauce"/>
                <a:cs typeface="Arial" pitchFamily="34" charset="0"/>
                <a:sym typeface="Open Sauce"/>
              </a:rPr>
              <a:t>living environment</a:t>
            </a:r>
            <a:r>
              <a:rPr lang="en-US" sz="3000" spc="48" dirty="0">
                <a:solidFill>
                  <a:srgbClr val="191919"/>
                </a:solidFill>
                <a:latin typeface="Arial" pitchFamily="34" charset="0"/>
                <a:ea typeface="Open Sauce"/>
                <a:cs typeface="Arial" pitchFamily="34" charset="0"/>
                <a:sym typeface="Open Sauce"/>
              </a:rPr>
              <a:t>. Watch now!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4226" y="7005833"/>
            <a:ext cx="5578401" cy="55784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106861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84175" y="7005833"/>
            <a:ext cx="452472" cy="45247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w="742950" cap="sq">
              <a:solidFill>
                <a:srgbClr val="106861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870932" y="-137989"/>
            <a:ext cx="3628367" cy="312651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941"/>
              </a:srgbClr>
            </a:solidFill>
            <a:ln w="742950" cap="sq">
              <a:solidFill>
                <a:srgbClr val="106861">
                  <a:alpha val="32941"/>
                </a:srgbClr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0800000">
            <a:off x="9028187" y="3444554"/>
            <a:ext cx="5128563" cy="381636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b="-286352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8921546" y="1425268"/>
            <a:ext cx="5334876" cy="2086085"/>
            <a:chOff x="0" y="0"/>
            <a:chExt cx="1234628" cy="4827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34628" cy="482774"/>
            </a:xfrm>
            <a:custGeom>
              <a:avLst/>
              <a:gdLst/>
              <a:ahLst/>
              <a:cxnLst/>
              <a:rect l="l" t="t" r="r" b="b"/>
              <a:pathLst>
                <a:path w="1234628" h="482774">
                  <a:moveTo>
                    <a:pt x="46438" y="0"/>
                  </a:moveTo>
                  <a:lnTo>
                    <a:pt x="1188190" y="0"/>
                  </a:lnTo>
                  <a:cubicBezTo>
                    <a:pt x="1213837" y="0"/>
                    <a:pt x="1234628" y="20791"/>
                    <a:pt x="1234628" y="46438"/>
                  </a:cubicBezTo>
                  <a:lnTo>
                    <a:pt x="1234628" y="436336"/>
                  </a:lnTo>
                  <a:cubicBezTo>
                    <a:pt x="1234628" y="461983"/>
                    <a:pt x="1213837" y="482774"/>
                    <a:pt x="1188190" y="482774"/>
                  </a:cubicBezTo>
                  <a:lnTo>
                    <a:pt x="46438" y="482774"/>
                  </a:lnTo>
                  <a:cubicBezTo>
                    <a:pt x="20791" y="482774"/>
                    <a:pt x="0" y="461983"/>
                    <a:pt x="0" y="436336"/>
                  </a:cubicBezTo>
                  <a:lnTo>
                    <a:pt x="0" y="46438"/>
                  </a:lnTo>
                  <a:cubicBezTo>
                    <a:pt x="0" y="20791"/>
                    <a:pt x="20791" y="0"/>
                    <a:pt x="46438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234628" cy="539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endParaRPr lang="en-US" sz="2899" b="1" dirty="0" smtClean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4059"/>
                </a:lnSpc>
              </a:pPr>
              <a:r>
                <a:rPr lang="en-US" sz="2899" b="1" dirty="0" smtClean="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United States</a:t>
              </a:r>
              <a:endParaRPr lang="en-US" sz="28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marL="0" lvl="0" indent="0" algn="ctr">
                <a:lnSpc>
                  <a:spcPts val="4059"/>
                </a:lnSpc>
                <a:spcBef>
                  <a:spcPct val="0"/>
                </a:spcBef>
              </a:pPr>
              <a:endParaRPr lang="en-US" sz="28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307532" y="1878174"/>
            <a:ext cx="1228028" cy="1226514"/>
            <a:chOff x="0" y="0"/>
            <a:chExt cx="323431" cy="32303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10800000">
            <a:off x="9028187" y="5940727"/>
            <a:ext cx="5128563" cy="381636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b="-286352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8921546" y="3921441"/>
            <a:ext cx="5334876" cy="2086085"/>
            <a:chOff x="0" y="0"/>
            <a:chExt cx="1234628" cy="48277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34628" cy="482774"/>
            </a:xfrm>
            <a:custGeom>
              <a:avLst/>
              <a:gdLst/>
              <a:ahLst/>
              <a:cxnLst/>
              <a:rect l="l" t="t" r="r" b="b"/>
              <a:pathLst>
                <a:path w="1234628" h="482774">
                  <a:moveTo>
                    <a:pt x="46438" y="0"/>
                  </a:moveTo>
                  <a:lnTo>
                    <a:pt x="1188190" y="0"/>
                  </a:lnTo>
                  <a:cubicBezTo>
                    <a:pt x="1213837" y="0"/>
                    <a:pt x="1234628" y="20791"/>
                    <a:pt x="1234628" y="46438"/>
                  </a:cubicBezTo>
                  <a:lnTo>
                    <a:pt x="1234628" y="436336"/>
                  </a:lnTo>
                  <a:cubicBezTo>
                    <a:pt x="1234628" y="461983"/>
                    <a:pt x="1213837" y="482774"/>
                    <a:pt x="1188190" y="482774"/>
                  </a:cubicBezTo>
                  <a:lnTo>
                    <a:pt x="46438" y="482774"/>
                  </a:lnTo>
                  <a:cubicBezTo>
                    <a:pt x="20791" y="482774"/>
                    <a:pt x="0" y="461983"/>
                    <a:pt x="0" y="436336"/>
                  </a:cubicBezTo>
                  <a:lnTo>
                    <a:pt x="0" y="46438"/>
                  </a:lnTo>
                  <a:cubicBezTo>
                    <a:pt x="0" y="20791"/>
                    <a:pt x="20791" y="0"/>
                    <a:pt x="46438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234628" cy="539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(866) 674-7541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307532" y="4374347"/>
            <a:ext cx="1228028" cy="1226514"/>
            <a:chOff x="0" y="0"/>
            <a:chExt cx="323431" cy="32303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-10800000">
            <a:off x="9028187" y="8598825"/>
            <a:ext cx="5128563" cy="381636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b="-286352"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8673274" y="6703558"/>
            <a:ext cx="5331392" cy="2086085"/>
            <a:chOff x="0" y="0"/>
            <a:chExt cx="1233821" cy="48277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33821" cy="482774"/>
            </a:xfrm>
            <a:custGeom>
              <a:avLst/>
              <a:gdLst/>
              <a:ahLst/>
              <a:cxnLst/>
              <a:rect l="l" t="t" r="r" b="b"/>
              <a:pathLst>
                <a:path w="1233821" h="482774">
                  <a:moveTo>
                    <a:pt x="46468" y="0"/>
                  </a:moveTo>
                  <a:lnTo>
                    <a:pt x="1187353" y="0"/>
                  </a:lnTo>
                  <a:cubicBezTo>
                    <a:pt x="1213017" y="0"/>
                    <a:pt x="1233821" y="20805"/>
                    <a:pt x="1233821" y="46468"/>
                  </a:cubicBezTo>
                  <a:lnTo>
                    <a:pt x="1233821" y="436305"/>
                  </a:lnTo>
                  <a:cubicBezTo>
                    <a:pt x="1233821" y="448630"/>
                    <a:pt x="1228926" y="460449"/>
                    <a:pt x="1220211" y="469164"/>
                  </a:cubicBezTo>
                  <a:cubicBezTo>
                    <a:pt x="1211496" y="477878"/>
                    <a:pt x="1199677" y="482774"/>
                    <a:pt x="1187353" y="482774"/>
                  </a:cubicBezTo>
                  <a:lnTo>
                    <a:pt x="46468" y="482774"/>
                  </a:lnTo>
                  <a:cubicBezTo>
                    <a:pt x="34144" y="482774"/>
                    <a:pt x="22325" y="477878"/>
                    <a:pt x="13610" y="469164"/>
                  </a:cubicBezTo>
                  <a:cubicBezTo>
                    <a:pt x="4896" y="460449"/>
                    <a:pt x="0" y="448630"/>
                    <a:pt x="0" y="436305"/>
                  </a:cubicBezTo>
                  <a:lnTo>
                    <a:pt x="0" y="46468"/>
                  </a:lnTo>
                  <a:cubicBezTo>
                    <a:pt x="0" y="34144"/>
                    <a:pt x="4896" y="22325"/>
                    <a:pt x="13610" y="13610"/>
                  </a:cubicBezTo>
                  <a:cubicBezTo>
                    <a:pt x="22325" y="4896"/>
                    <a:pt x="34144" y="0"/>
                    <a:pt x="46468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233821" cy="511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307532" y="7032444"/>
            <a:ext cx="1228028" cy="1226514"/>
            <a:chOff x="0" y="0"/>
            <a:chExt cx="323431" cy="32303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809335" y="8388753"/>
            <a:ext cx="1183417" cy="1183417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w="742950" cap="sq">
              <a:solidFill>
                <a:srgbClr val="106861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222421" y="8258958"/>
            <a:ext cx="1910388" cy="1910388"/>
          </a:xfrm>
          <a:custGeom>
            <a:avLst/>
            <a:gdLst/>
            <a:ahLst/>
            <a:cxnLst/>
            <a:rect l="l" t="t" r="r" b="b"/>
            <a:pathLst>
              <a:path w="1910388" h="1910388">
                <a:moveTo>
                  <a:pt x="0" y="0"/>
                </a:moveTo>
                <a:lnTo>
                  <a:pt x="1910389" y="0"/>
                </a:lnTo>
                <a:lnTo>
                  <a:pt x="1910389" y="1910388"/>
                </a:lnTo>
                <a:lnTo>
                  <a:pt x="0" y="19103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8418607" y="7142761"/>
            <a:ext cx="1005880" cy="1005880"/>
          </a:xfrm>
          <a:custGeom>
            <a:avLst/>
            <a:gdLst/>
            <a:ahLst/>
            <a:cxnLst/>
            <a:rect l="l" t="t" r="r" b="b"/>
            <a:pathLst>
              <a:path w="1005880" h="1005880">
                <a:moveTo>
                  <a:pt x="0" y="0"/>
                </a:moveTo>
                <a:lnTo>
                  <a:pt x="1005879" y="0"/>
                </a:lnTo>
                <a:lnTo>
                  <a:pt x="1005879" y="1005880"/>
                </a:lnTo>
                <a:lnTo>
                  <a:pt x="0" y="1005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8673274" y="1952198"/>
            <a:ext cx="709826" cy="1078465"/>
          </a:xfrm>
          <a:custGeom>
            <a:avLst/>
            <a:gdLst/>
            <a:ahLst/>
            <a:cxnLst/>
            <a:rect l="l" t="t" r="r" b="b"/>
            <a:pathLst>
              <a:path w="709826" h="1078465">
                <a:moveTo>
                  <a:pt x="0" y="0"/>
                </a:moveTo>
                <a:lnTo>
                  <a:pt x="709826" y="0"/>
                </a:lnTo>
                <a:lnTo>
                  <a:pt x="709826" y="1078465"/>
                </a:lnTo>
                <a:lnTo>
                  <a:pt x="0" y="10784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8403697" y="4469754"/>
            <a:ext cx="1035699" cy="1035699"/>
          </a:xfrm>
          <a:custGeom>
            <a:avLst/>
            <a:gdLst/>
            <a:ahLst/>
            <a:cxnLst/>
            <a:rect l="l" t="t" r="r" b="b"/>
            <a:pathLst>
              <a:path w="1035699" h="1035699">
                <a:moveTo>
                  <a:pt x="0" y="0"/>
                </a:moveTo>
                <a:lnTo>
                  <a:pt x="1035699" y="0"/>
                </a:lnTo>
                <a:lnTo>
                  <a:pt x="1035699" y="1035699"/>
                </a:lnTo>
                <a:lnTo>
                  <a:pt x="0" y="1035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2481146" y="2005467"/>
            <a:ext cx="3311002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80"/>
              </a:lnSpc>
              <a:spcBef>
                <a:spcPct val="0"/>
              </a:spcBef>
            </a:pPr>
            <a:r>
              <a:rPr lang="en-US" sz="4800" b="1" spc="-94" dirty="0">
                <a:solidFill>
                  <a:srgbClr val="191919"/>
                </a:solidFill>
                <a:ea typeface="Open Sauce Bold"/>
                <a:cs typeface="Open Sauce Bold"/>
                <a:sym typeface="Open Sauce Bold"/>
              </a:rPr>
              <a:t>Contact Us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37029" y="3340150"/>
            <a:ext cx="6064231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ea typeface="Open Sauce"/>
                <a:cs typeface="Arial" pitchFamily="34" charset="0"/>
                <a:sym typeface="Open Sauce"/>
              </a:rPr>
              <a:t>FunGuy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ea typeface="Open Sauce"/>
                <a:cs typeface="Arial" pitchFamily="34" charset="0"/>
                <a:sym typeface="Open Sauce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Open Sauce"/>
                <a:cs typeface="Arial" pitchFamily="34" charset="0"/>
                <a:sym typeface="Open Sauce"/>
              </a:rPr>
              <a:t>Mold Inspections is Certified Mold Inspector Specializes in Mold Inspection, Mold Testing, Removal, Flood Cleanup, Indoor Air Quality Testing, Water Damage Restoration &amp; Bacterial Test Service In Los Angeles, San Diego &amp; Ventura Counties.</a:t>
            </a:r>
          </a:p>
        </p:txBody>
      </p:sp>
      <p:sp>
        <p:nvSpPr>
          <p:cNvPr id="41" name="Freeform 41"/>
          <p:cNvSpPr/>
          <p:nvPr/>
        </p:nvSpPr>
        <p:spPr>
          <a:xfrm>
            <a:off x="17259300" y="109891"/>
            <a:ext cx="909817" cy="727854"/>
          </a:xfrm>
          <a:custGeom>
            <a:avLst/>
            <a:gdLst/>
            <a:ahLst/>
            <a:cxnLst/>
            <a:rect l="l" t="t" r="r" b="b"/>
            <a:pathLst>
              <a:path w="909817" h="727854">
                <a:moveTo>
                  <a:pt x="0" y="0"/>
                </a:moveTo>
                <a:lnTo>
                  <a:pt x="909817" y="0"/>
                </a:lnTo>
                <a:lnTo>
                  <a:pt x="909817" y="727854"/>
                </a:lnTo>
                <a:lnTo>
                  <a:pt x="0" y="7278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6295167" y="847270"/>
            <a:ext cx="2204132" cy="125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7"/>
              </a:lnSpc>
            </a:pPr>
            <a:r>
              <a:rPr lang="en-US" sz="2859" spc="-57" dirty="0" err="1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FunGuy</a:t>
            </a:r>
            <a:r>
              <a:rPr lang="en-US" sz="2859" spc="-57" dirty="0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 Mold Inspections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564727" y="7018487"/>
            <a:ext cx="4055485" cy="152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12" tooltip="https://www.youtube.com/channel/UCiiUoL8VeTLoB1topK2GGew"/>
              </a:rPr>
              <a:t>https://www.youtube.com/channel/UCiiUoL8VeTLoB1topK2GGew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192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Sauce</vt:lpstr>
      <vt:lpstr>Canva Sans Bold</vt:lpstr>
      <vt:lpstr>Open Sauce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Mold Inspection</dc:title>
  <cp:lastModifiedBy>SYS</cp:lastModifiedBy>
  <cp:revision>3</cp:revision>
  <dcterms:created xsi:type="dcterms:W3CDTF">2006-08-16T00:00:00Z</dcterms:created>
  <dcterms:modified xsi:type="dcterms:W3CDTF">2024-11-04T05:24:03Z</dcterms:modified>
  <dc:identifier>DAGVfMRjev0</dc:identifier>
</cp:coreProperties>
</file>