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1" r:id="rId2"/>
    <p:sldId id="264" r:id="rId3"/>
    <p:sldId id="265" r:id="rId4"/>
    <p:sldId id="266" r:id="rId5"/>
    <p:sldId id="267" r:id="rId6"/>
    <p:sldId id="273" r:id="rId7"/>
    <p:sldId id="275" r:id="rId8"/>
    <p:sldId id="276" r:id="rId9"/>
    <p:sldId id="277" r:id="rId10"/>
    <p:sldId id="279" r:id="rId11"/>
    <p:sldId id="280" r:id="rId12"/>
    <p:sldId id="281" r:id="rId13"/>
    <p:sldId id="284" r:id="rId14"/>
    <p:sldId id="272" r:id="rId15"/>
    <p:sldId id="292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2D28E-884B-49E9-A983-EADF55B5F5FE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46E4-1B95-4244-B43C-F5D3B4E156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8F30-A7E7-4726-9614-3B94BB537BD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1541-A7B8-4C60-83DF-7FA3549A6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8F30-A7E7-4726-9614-3B94BB537BD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1541-A7B8-4C60-83DF-7FA3549A6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8F30-A7E7-4726-9614-3B94BB537BD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1541-A7B8-4C60-83DF-7FA3549A6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8F30-A7E7-4726-9614-3B94BB537BD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1541-A7B8-4C60-83DF-7FA3549A6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8F30-A7E7-4726-9614-3B94BB537BD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1541-A7B8-4C60-83DF-7FA3549A6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8F30-A7E7-4726-9614-3B94BB537BD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1541-A7B8-4C60-83DF-7FA3549A6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8F30-A7E7-4726-9614-3B94BB537BD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1541-A7B8-4C60-83DF-7FA3549A6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8F30-A7E7-4726-9614-3B94BB537BD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1541-A7B8-4C60-83DF-7FA3549A6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8F30-A7E7-4726-9614-3B94BB537BD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1541-A7B8-4C60-83DF-7FA3549A6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8F30-A7E7-4726-9614-3B94BB537BD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1541-A7B8-4C60-83DF-7FA3549A6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8F30-A7E7-4726-9614-3B94BB537BD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1541-A7B8-4C60-83DF-7FA3549A6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48F30-A7E7-4726-9614-3B94BB537BD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A1541-A7B8-4C60-83DF-7FA3549A6D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9" y="0"/>
            <a:ext cx="9144000" cy="7046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54" y="45085"/>
            <a:ext cx="9180559" cy="7046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950" y="3606800"/>
            <a:ext cx="8999855" cy="3140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ИГРОВЫХ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 ТЕХНОЛОГИЙ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ДЕТЬМИ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ВОЗРАСТА.                                        </a:t>
            </a:r>
          </a:p>
          <a:p>
            <a:endParaRPr lang="ru-RU" sz="32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+Основной текст (восточно-азиат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Основной текст (восточно-азиат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r>
              <a:rPr lang="ru-RU" sz="14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Основной текст (восточно-азиат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1400" b="1" dirty="0" err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Основной текст (восточно-азиат" charset="0"/>
                <a:cs typeface="Times New Roman" panose="02020603050405020304" pitchFamily="18" charset="0"/>
              </a:rPr>
              <a:t>Подготовила:воспитатель</a:t>
            </a:r>
            <a:r>
              <a:rPr lang="ru-RU" sz="14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Основной текст (восточно-азиат" charset="0"/>
                <a:cs typeface="Times New Roman" panose="02020603050405020304" pitchFamily="18" charset="0"/>
              </a:rPr>
              <a:t> первой квалификационной категории </a:t>
            </a:r>
            <a:r>
              <a:rPr lang="ru-RU" sz="1400" b="1" dirty="0" err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Основной текст (восточно-азиат" charset="0"/>
                <a:cs typeface="Times New Roman" panose="02020603050405020304" pitchFamily="18" charset="0"/>
              </a:rPr>
              <a:t>Блиялкина</a:t>
            </a:r>
            <a:r>
              <a:rPr lang="ru-RU" sz="14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Основной текст (восточно-азиат" charset="0"/>
                <a:cs typeface="Times New Roman" panose="02020603050405020304" pitchFamily="18" charset="0"/>
              </a:rPr>
              <a:t> А.М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" y="33274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48920"/>
            <a:ext cx="9109710" cy="14624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ГЛАЗ-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глазного яблока по всем направлениям.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гла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8" y="2112645"/>
            <a:ext cx="4270375" cy="4412615"/>
          </a:xfrm>
          <a:prstGeom prst="rect">
            <a:avLst/>
          </a:prstGeom>
        </p:spPr>
      </p:pic>
      <p:pic>
        <p:nvPicPr>
          <p:cNvPr id="5" name="Изображение 4" descr="глаз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320" y="2080690"/>
            <a:ext cx="4644390" cy="44284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836712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ГИМНАСТИКА-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дыхательной системы и здоровья.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16" y="5661247"/>
            <a:ext cx="1331640" cy="1123449"/>
          </a:xfrm>
          <a:prstGeom prst="rect">
            <a:avLst/>
          </a:prstGeom>
        </p:spPr>
      </p:pic>
      <p:pic>
        <p:nvPicPr>
          <p:cNvPr id="7" name="Изображение 6" descr="дых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" y="2565400"/>
            <a:ext cx="4252595" cy="3189605"/>
          </a:xfrm>
          <a:prstGeom prst="rect">
            <a:avLst/>
          </a:prstGeom>
        </p:spPr>
      </p:pic>
      <p:pic>
        <p:nvPicPr>
          <p:cNvPr id="8" name="Изображение 7" descr="дых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100" y="2567940"/>
            <a:ext cx="3743325" cy="30911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836712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БОДРЯЩАЯ ГИМНАСТИКА-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устраняет сонливость и вялость после пробуждения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гимнастик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2565400"/>
            <a:ext cx="5332095" cy="40087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57604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и оздоровление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организма</a:t>
            </a:r>
          </a:p>
        </p:txBody>
      </p:sp>
      <p:pic>
        <p:nvPicPr>
          <p:cNvPr id="4" name="Изображение 3" descr="масса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385" y="1988820"/>
            <a:ext cx="5339715" cy="47161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1785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13554"/>
            <a:ext cx="3686175" cy="866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98" y="213554"/>
            <a:ext cx="936104" cy="836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245" y="1412775"/>
            <a:ext cx="836479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о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знакомление родителей с результатами диагностики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здоровья ребёнка;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о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знакомление родителей с содержанием физкультурно-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оздоровительной работы в ДОУ;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о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конкретным приёмам и методам оздоровления,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дыхательной гимнастике, самомассажу, закаливанию;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о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знакомление с лечебно-профилактическими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мероприятиями, проводимыми в ДОУ.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290"/>
            <a:ext cx="9144000" cy="1723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210" y="332934"/>
            <a:ext cx="3686175" cy="866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98" y="213554"/>
            <a:ext cx="936104" cy="836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60" y="1832610"/>
            <a:ext cx="8869045" cy="40862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ОПЫТА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использованию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моих детей 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-улучшилась память, внимание, мышление;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-повысилась способность к произвольному контролю;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-улучшение общего эмоционального состояния;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-повысилась работоспособность, уверенность в себе;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-развился дыхательный и артикуляционный аппарат.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1785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13554"/>
            <a:ext cx="3686175" cy="866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080329"/>
            <a:ext cx="9287486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здоровьесберегающих технологий в ДОУ с каждым годом растет.Наблюдается увелечение процента детей,имеющих отклонения в здоровье,а также непрерывный рост общего уровня заболевания среди детей дошкольного возраста.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является решающим в формировании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 физического и психического здоровья.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на этом этапе сформировать у детей базу знаний и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навыков здорового образа жизни,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осознанную потребность в систематических занятиях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культурой и спортом.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78065"/>
            <a:ext cx="936104" cy="8365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1785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13554"/>
            <a:ext cx="3686175" cy="866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760" y="1557020"/>
            <a:ext cx="8710930" cy="4283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 реализовать  оздоровительное, воспитательное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образовательное направление физического воспитания,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учитывая индивидуальные возможности развития ребёнка,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современные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технологии.         -  улучшение памяти,внимания,мышления:                                -повышение способности к произвольному контролю;              -улучшение общего эмоционального состояния;                         -повышается работосбоность,уверенность в себе:                       -развивается дыхательный и артикуляционный аппарат:          -стимулируется речевая функция.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98" y="213554"/>
            <a:ext cx="936104" cy="8365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1785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13554"/>
            <a:ext cx="3686175" cy="866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98" y="213554"/>
            <a:ext cx="936104" cy="836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412776"/>
            <a:ext cx="855362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ОХРАНЫ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УКРЕПЛЕНИЯ ЗДОРОВЬЯ ДЕТЕЙ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укрепление здоровья детей;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воспитание потребности в здоровом образе жизни;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развитие физических качеств и обеспечение нормального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уровня физической подготовленности в соответствии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с возможностями и состоянием здоровья ребёнка.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1785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13554"/>
            <a:ext cx="3686175" cy="866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98" y="213554"/>
            <a:ext cx="936104" cy="836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484784"/>
            <a:ext cx="901606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 ТЕХНОЛОГИЯ</a:t>
            </a:r>
            <a:endParaRPr lang="ru-RU" dirty="0"/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мер, включающая взаимосвязь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взаимодействие всех факторов образовательной среды,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сохранение здоровья ребёнка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этапах его обучения и развития.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технологий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ребёнку возможность сохранения здоровья,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необходимые знания, умения и навыки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общеобразовательного характера, но и здорового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жизни, научить использовать полученные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в повседневной жизни.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" y="2296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38876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ПАУЗЫ-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минутки</a:t>
            </a:r>
          </a:p>
        </p:txBody>
      </p:sp>
      <p:pic>
        <p:nvPicPr>
          <p:cNvPr id="8" name="Изображение 7" descr="моталк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062440"/>
            <a:ext cx="4246880" cy="4246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692696"/>
            <a:ext cx="4460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</a:p>
        </p:txBody>
      </p:sp>
      <p:pic>
        <p:nvPicPr>
          <p:cNvPr id="8" name="Изображение 7" descr="подви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" y="1485265"/>
            <a:ext cx="5137785" cy="51377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" y="189230"/>
            <a:ext cx="8699047" cy="3066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РЕЛАКСАЦИЯ-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расслабляться.Расслабляясь,возбужденные беспокойные дети постепенно становятся более уравновешенными,внимательнными и терпеливыми.Такая системная работа позволяет детскому организму сбрасывать излишки  напряжения и восстанавливать равновесие,тем самым сохраняя психическое здоровье.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05871"/>
            <a:ext cx="1384651" cy="980728"/>
          </a:xfrm>
          <a:prstGeom prst="rect">
            <a:avLst/>
          </a:prstGeom>
        </p:spPr>
      </p:pic>
      <p:pic>
        <p:nvPicPr>
          <p:cNvPr id="7" name="Изображение 6" descr="раслабл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605120"/>
            <a:ext cx="5004435" cy="28482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008" y="836712"/>
            <a:ext cx="8674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  ГИМНАСТИКА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творческие способности, фантазию, речь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1" y="5661247"/>
            <a:ext cx="1331640" cy="1123449"/>
          </a:xfrm>
          <a:prstGeom prst="rect">
            <a:avLst/>
          </a:prstGeom>
        </p:spPr>
      </p:pic>
      <p:pic>
        <p:nvPicPr>
          <p:cNvPr id="5" name="Изображение 4" descr="пальчикова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" y="2637155"/>
            <a:ext cx="4414520" cy="3311525"/>
          </a:xfrm>
          <a:prstGeom prst="rect">
            <a:avLst/>
          </a:prstGeom>
        </p:spPr>
      </p:pic>
      <p:pic>
        <p:nvPicPr>
          <p:cNvPr id="6" name="Изображение 5" descr="пальчиковая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530" y="2637155"/>
            <a:ext cx="4446270" cy="3312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444</Words>
  <Application>Microsoft Office PowerPoint</Application>
  <PresentationFormat>Экран (4:3)</PresentationFormat>
  <Paragraphs>74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HUAWEI</cp:lastModifiedBy>
  <cp:revision>40</cp:revision>
  <dcterms:created xsi:type="dcterms:W3CDTF">2017-03-17T16:20:00Z</dcterms:created>
  <dcterms:modified xsi:type="dcterms:W3CDTF">2024-11-28T03:21:19Z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3BF5F3391B094D3FA8E38461850118D7_13</vt:lpwstr>
  </property>
  <property fmtid="{D5CDD505-2E9C-101B-9397-08002B2CF9AE}" pid="3" name="KSOProductBuildVer">
    <vt:lpwstr>1049-12.2.0.18911</vt:lpwstr>
  </property>
</Properties>
</file>