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60" r:id="rId6"/>
    <p:sldId id="268" r:id="rId7"/>
    <p:sldId id="269" r:id="rId8"/>
    <p:sldId id="270" r:id="rId9"/>
    <p:sldId id="27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80316-4EF8-470B-9773-03CA651B3F2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E69C7-1268-49A4-8712-EF7CC867D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78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ya\Downloads\8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6" y="26328"/>
            <a:ext cx="91543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188641"/>
            <a:ext cx="615617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solidFill>
                  <a:schemeClr val="accent6"/>
                </a:solidFill>
              </a:rPr>
              <a:t>«</a:t>
            </a:r>
            <a:r>
              <a:rPr lang="ru-RU" sz="4400" b="1" dirty="0">
                <a:solidFill>
                  <a:schemeClr val="accent6"/>
                </a:solidFill>
              </a:rPr>
              <a:t>Сохраним и укрепим здоровье </a:t>
            </a:r>
            <a:r>
              <a:rPr lang="ru-RU" sz="4400" b="1" dirty="0" smtClean="0">
                <a:solidFill>
                  <a:schemeClr val="accent6"/>
                </a:solidFill>
              </a:rPr>
              <a:t>дошкольника»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427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268" y="188640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 smtClean="0">
              <a:latin typeface="Times New Roman" pitchFamily="18" charset="0"/>
            </a:endParaRPr>
          </a:p>
          <a:p>
            <a:pPr algn="r"/>
            <a:r>
              <a:rPr lang="ru-RU" sz="1400" b="1" dirty="0" smtClean="0">
                <a:latin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679" y="2708920"/>
            <a:ext cx="8892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19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16632"/>
            <a:ext cx="9144001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indent="457200" algn="ctr"/>
            <a:r>
              <a:rPr lang="ru-RU" b="1" i="1" dirty="0"/>
              <a:t>В дошкольном детстве закладывается фундамент здоровья ребёнка, происходит его интенсивный рост и развитие, формируются основные движения, осанка, а также необходимые навыки и привычки, приобретаются базовые физические качества, вырабатываются черты характера, без которых  невозможен здоровый образ жизни.</a:t>
            </a:r>
          </a:p>
          <a:p>
            <a:pPr indent="457200" algn="ctr"/>
            <a:r>
              <a:rPr lang="ru-RU" b="1" i="1" dirty="0"/>
              <a:t>Забота о воспитании здорового ребёнка является приоритетной в работе любого дошкольного учреждения. </a:t>
            </a:r>
            <a:endParaRPr lang="ru-RU" b="1" i="1" dirty="0"/>
          </a:p>
        </p:txBody>
      </p:sp>
      <p:pic>
        <p:nvPicPr>
          <p:cNvPr id="8194" name="Picture 2" descr="https://cdn.culture.ru/images/3972d8cc-b688-5794-83cf-6eaf526526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2402"/>
            <a:ext cx="3312368" cy="3634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dnr.ru/poisk-ruru/baza24/10700150568806.files/image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59" y="2996952"/>
            <a:ext cx="426729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7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утро начинается с утренней зарядки. Проводим ее ежедневно для поднятия настроения, окончательного пробуждения и включения в рабочий ритм.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 descr="https://sun9-46.userapi.com/impg/G61cy1E4EPZN8CYWKrIYyZoGEujXRhG7-ZKSFA/1Aa6ieKBr_o.jpg?size=1280x960&amp;quality=95&amp;sign=e4f6cd1feab727905f3c1fe1e6a3d8b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4799179" cy="3599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3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дня, для сохранения и укрепления здоровья, мы проводим различные виды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гимнастик.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способствует развитию у детей мелкой моторики, памяти, мышления, внимания, речи.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Гимнастику для глаз проводим для сохранения зрения.</a:t>
            </a:r>
            <a:endParaRPr lang="ru-RU" dirty="0"/>
          </a:p>
        </p:txBody>
      </p:sp>
      <p:pic>
        <p:nvPicPr>
          <p:cNvPr id="3074" name="Picture 2" descr="https://sun9-29.userapi.com/impg/GzPUcW1VEjg_MwzyLWAiPJM4pS5vFsCtiM0HLw/aBVYZhBQsCY.jpg?size=1280x960&amp;quality=95&amp;sign=25cc15051afc4b44b7c25237c2ce745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3370783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29.userapi.com/impg/PdpCuz02gMuNH_9KPJzhbCPRxsQmRsIp5n1I4Q/7Dtf3CbKVhU.jpg?size=810x1080&amp;quality=95&amp;sign=350e4c362d5dbe074740d984307b22ca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19154" b="733"/>
          <a:stretch/>
        </p:blipFill>
        <p:spPr bwMode="auto">
          <a:xfrm>
            <a:off x="5580112" y="2348879"/>
            <a:ext cx="2592289" cy="3384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6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623" y="9498731"/>
            <a:ext cx="1555418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61" y="404664"/>
            <a:ext cx="9091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Дыхательную  гимнастику проводим для того, чтобы дети учились правильно дышать, а так же в качестве профилактики простудных заболеваний. 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Бодрящая гимнастика способствует пробуждению после дневного сна и  быстрому включению организма в рабочий ритм и укреплению состояния здоровья детей</a:t>
            </a:r>
            <a:endParaRPr lang="ru-RU" dirty="0">
              <a:latin typeface="Times New Roman"/>
              <a:ea typeface="Times New Roman"/>
            </a:endParaRPr>
          </a:p>
        </p:txBody>
      </p:sp>
      <p:pic>
        <p:nvPicPr>
          <p:cNvPr id="4100" name="Picture 4" descr="https://sun9-30.userapi.com/impg/oHofpa3biHPgYBYWKd31V2EcSXPgzxTJn96vkA/31iO7QPiZNQ.jpg?size=1280x1280&amp;quality=95&amp;sign=095f0fb062399497ef6a2f620814d30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59652"/>
            <a:ext cx="4032448" cy="2908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klubmama.ru/uploads/posts/2022-08/1661346421_13-klubmama-ru-p-dikhatelnaya-gimnastika-podelka-gusenitsa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36912"/>
            <a:ext cx="3741517" cy="2700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Игровой массаж  является основой закаливания и оздоровления детского организма. Интенсивное воздействие на кончики пальцев стимулирует прилив крови к рукам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un9-3.userapi.com/impg/mRBqotTyrYwrC70w28tCeHGLyid7LcZnxTJKqg/sxsU5Wt0y-I.jpg?size=1280x960&amp;quality=95&amp;sign=3e6f4942553862916f1adfdb9baee670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5" t="-2117" r="-40927" b="13212"/>
          <a:stretch/>
        </p:blipFill>
        <p:spPr bwMode="auto">
          <a:xfrm>
            <a:off x="3347864" y="3356992"/>
            <a:ext cx="5256584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62.userapi.com/impg/F6Q9lfV6Q82ENxajG6VBUE_rWAP5WNMWqKuZ0Q/hG9gCdRPYUA.jpg?size=810x1080&amp;quality=95&amp;sign=e730b15caf8bd18872d127ce7b2164c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484276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30.userapi.com/impg/moEqom21-RsNh8uyimsC1B6UlgryADEJnu9heQ/pgY3f9tZNQg.jpg?size=810x1080&amp;quality=95&amp;sign=13e5913e4f97e36d69b61d3481eb146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23453"/>
            <a:ext cx="2160240" cy="3533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0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892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Водные процедуры.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Водные процедуры имеют более интенсивный закаливающий эффект, чем воздушные ванны. Умывание – самый доступный в быту вид закаливания водой. Детям младшего возраста рекомендуется ежедневно умывать не только лицо, но и руки до локтя.</a:t>
            </a:r>
            <a:endParaRPr lang="ru-RU" sz="2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https://sun9-33.userapi.com/impg/DAWGQsGUuHfUulv4_bRrcEhwco4FijHDDh67uw/Ef5MGHGfows.jpg?size=810x1080&amp;quality=95&amp;sign=94ebd48d6ebab8d540a30aa74ad6af2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2899934" cy="3866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un9-26.userapi.com/impg/hH0unJMwszs1No3MaMJJAjPKKWVJTZLvzQLYuw/C8TOMFFj0K0.jpg?size=810x1080&amp;quality=95&amp;sign=240cd19f47a8a61f06d989680a2306c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786" y="2708920"/>
            <a:ext cx="2785024" cy="3765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5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8.userapi.com/impg/V87fNPBWDEV0Ne58kO290w1keNB3ZRE7BawnjA/U1rIiqWON6w.jpg?size=810x1080&amp;quality=95&amp;sign=0ae00c7f83848df58e40b4a1bc3d6dd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83274"/>
            <a:ext cx="2736304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12.userapi.com/impg/BGp-QK91WnvFzgDLTM4hOo098JtIUpCvSx9YYQ/N5sHLVaugfc.jpg?size=1280x960&amp;quality=95&amp;sign=8be1d634de8cc02c190a0a92ca23411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56" y="4177831"/>
            <a:ext cx="3123728" cy="2707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56.userapi.com/impg/QGJ7YxzM6LgCw9EyyB-G-jtlIaqxfdFzLtmN5A/PBb2iH_0dnk.jpg?size=800x600&amp;quality=96&amp;proxy=1&amp;sign=dd464a1aef31dd416e69bc774f29b8e7&amp;c_uniq_tag=ek2WAPrzubHVt7XSfpp6Nt48XH0plGsna01PTfil0gY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6" t="23939" r="312" b="-358"/>
          <a:stretch/>
        </p:blipFill>
        <p:spPr bwMode="auto">
          <a:xfrm>
            <a:off x="1331640" y="1931357"/>
            <a:ext cx="2953383" cy="1795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62109"/>
            <a:ext cx="9306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Прогулка и подвижные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игры.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Пребывание детей на свежем воздухе имеет большое значение для физического развития. Прогулка является первым и наиболее доступным средством закаливания детского организма. Она способствует повышению его выносливости и устойчивости к неблагоприятным воздействиям внешней среды, особенно к простудным заболеваниям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 descr="https://avatars.mds.yandex.net/i?id=0142c11c411afaf8b10758b09bf0791b2b56fce3-9853960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56" y="2060848"/>
            <a:ext cx="3034873" cy="1972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784976" cy="3528392"/>
          </a:xfrm>
        </p:spPr>
        <p:txBody>
          <a:bodyPr>
            <a:normAutofit lnSpcReduction="10000"/>
          </a:bodyPr>
          <a:lstStyle/>
          <a:p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Забота о здоровье - это важнейший труд воспитателя.</a:t>
            </a:r>
            <a:b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 От жизнедеятельности, бодрости детей зависит их духовная жизнь, мировоззрение, умственное развитие, прочность знаний, вера в свои силы...».    </a:t>
            </a:r>
            <a:endParaRPr lang="ru-RU" alt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3200" b="1" i="1" dirty="0" err="1"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7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1989</TotalTime>
  <Words>166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«Укрепление и сохранение здоровья дошкольников»</dc:title>
  <dc:creator>Anya</dc:creator>
  <cp:lastModifiedBy>Admin</cp:lastModifiedBy>
  <cp:revision>49</cp:revision>
  <dcterms:created xsi:type="dcterms:W3CDTF">2015-09-05T07:05:24Z</dcterms:created>
  <dcterms:modified xsi:type="dcterms:W3CDTF">2024-03-12T17:02:57Z</dcterms:modified>
</cp:coreProperties>
</file>