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6" r:id="rId3"/>
    <p:sldId id="265" r:id="rId4"/>
    <p:sldId id="260" r:id="rId5"/>
    <p:sldId id="258" r:id="rId6"/>
    <p:sldId id="263" r:id="rId7"/>
    <p:sldId id="268" r:id="rId8"/>
    <p:sldId id="269" r:id="rId9"/>
    <p:sldId id="257" r:id="rId10"/>
    <p:sldId id="262" r:id="rId11"/>
    <p:sldId id="270" r:id="rId12"/>
    <p:sldId id="261" r:id="rId13"/>
    <p:sldId id="256" r:id="rId14"/>
    <p:sldId id="259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212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793155_19-p-fon-dlya-detskoi-knigi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4" name="Круглая лента лицом вниз 3"/>
          <p:cNvSpPr/>
          <p:nvPr/>
        </p:nvSpPr>
        <p:spPr>
          <a:xfrm>
            <a:off x="0" y="642918"/>
            <a:ext cx="9144000" cy="3500462"/>
          </a:xfrm>
          <a:prstGeom prst="ellipseRibbon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357290" y="2285992"/>
            <a:ext cx="6500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«МИНИ-МУЗЕЙ В ДОУ».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43636" y="4857760"/>
            <a:ext cx="2500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Выполнила:</a:t>
            </a:r>
          </a:p>
          <a:p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Голенкова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Ю. 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793155_19-p-fon-dlya-detskoi-knigi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42976" y="857232"/>
            <a:ext cx="700092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25241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u="sng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При создании мини-музея необходимо учитывать следующие моменты: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lvl="0" indent="2524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- в мини-музее могут быть собраны любые предметы, а не только подлинники и ценные экземпляры;</a:t>
            </a:r>
          </a:p>
          <a:p>
            <a:pPr lvl="0" indent="2524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- каждый мини-музей отражает возраст детей, для которых он предназначен;</a:t>
            </a:r>
          </a:p>
          <a:p>
            <a:pPr lvl="0" indent="2524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- небольшие размеры экспозиции;</a:t>
            </a:r>
          </a:p>
          <a:p>
            <a:pPr lvl="0" indent="2524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- определенная ограниченность тематики;</a:t>
            </a:r>
          </a:p>
          <a:p>
            <a:pPr lvl="0" indent="2524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- участие в их создании детей и родителей;</a:t>
            </a:r>
          </a:p>
          <a:p>
            <a:pPr lvl="0" indent="2524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- в обычном музее ребенок — лишь пассивный созерцатель, а здесь он — соавтор, творец экспозиции.</a:t>
            </a:r>
          </a:p>
          <a:p>
            <a:pPr lvl="0" indent="2524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- в настоящих музеях трогать ничего нельзя, а вот в мини-музеях не только можно, но и нужно.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793155_19-p-fon-dlya-detskoi-knigi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24" y="1285860"/>
            <a:ext cx="764386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524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• обзорные и тематические экскурсии; </a:t>
            </a:r>
          </a:p>
          <a:p>
            <a:pPr lvl="0" indent="2524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• познавательные занятия-экскурсии, занятия с элементами игры; </a:t>
            </a:r>
          </a:p>
          <a:p>
            <a:pPr lvl="0" indent="2524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• тематические викторины; </a:t>
            </a:r>
          </a:p>
          <a:p>
            <a:pPr lvl="0" indent="2524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• исследовательская деятельность; </a:t>
            </a:r>
          </a:p>
          <a:p>
            <a:pPr lvl="0" indent="2524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• продуктивная деятельность; </a:t>
            </a:r>
          </a:p>
          <a:p>
            <a:pPr lvl="0" indent="2524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• самостоятельная деятельность детей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Georgia" pitchFamily="18" charset="0"/>
              <a:cs typeface="Arial" pitchFamily="34" charset="0"/>
            </a:endParaRP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.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1071538" y="357166"/>
            <a:ext cx="7500990" cy="1000132"/>
          </a:xfrm>
          <a:prstGeom prst="downArrowCallou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214414" y="500042"/>
            <a:ext cx="721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252413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Формы организации детской деятельности в мини-музее:</a:t>
            </a:r>
            <a:endParaRPr lang="ru-RU" sz="16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27650" name="Picture 2" descr="https://sun9-53.userapi.com/impg/VKud7RqFYYCQ4EZVfb46tRHix1-tgI4iyAaYlA/ydVXtXu1YGQ.jpg?size=1024x768&amp;quality=95&amp;sign=45794788f684713c553bf84ee2bf486c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571876"/>
            <a:ext cx="3048022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2" name="Picture 4" descr="https://sun51-1.userapi.com/impg/2H273fvSmaR7dfy3D6Oyuv4MZ9lqLwHYvP75Lg/mDBTPjOOVKw.jpg?size=810x1080&amp;quality=95&amp;sign=24c5392d08473e232a64d6c4eed6348f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2285992"/>
            <a:ext cx="2594756" cy="3459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4" name="Picture 6" descr="https://sun9-80.userapi.com/impg/Ban_FL84S9adSUdSeqzuaqNDWzF7PktO3z_8dg/wG-RIFqOukI.jpg?size=810x1080&amp;quality=95&amp;sign=444ffe68605e453783d62432e24bdd99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3571876"/>
            <a:ext cx="2196701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793155_19-p-fon-dlya-detskoi-knigi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Выноска со стрелкой вниз 4"/>
          <p:cNvSpPr/>
          <p:nvPr/>
        </p:nvSpPr>
        <p:spPr>
          <a:xfrm>
            <a:off x="571472" y="500042"/>
            <a:ext cx="8286808" cy="1000132"/>
          </a:xfrm>
          <a:prstGeom prst="downArrowCallou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214414" y="1285860"/>
            <a:ext cx="7143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 Принцип интеграции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Принципы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деятельности и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интерактивности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Принцип научности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Принцип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природосообразности</a:t>
            </a:r>
            <a:endParaRPr lang="ru-RU" sz="2000" dirty="0" smtClean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Принцип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культуросообразности</a:t>
            </a:r>
            <a:endParaRPr lang="ru-RU" sz="2000" dirty="0" smtClean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Принцип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гуманизации</a:t>
            </a:r>
            <a:endParaRPr lang="ru-RU" sz="2000" dirty="0" smtClean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Принципы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динамичности и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вариативности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Принцип разнообразия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Принцип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экологичности</a:t>
            </a:r>
            <a:endParaRPr lang="ru-RU" sz="2000" dirty="0" smtClean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Принцип безопасности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Принципы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глобализма и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регионализма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Принцип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креативности</a:t>
            </a:r>
            <a:endParaRPr lang="ru-RU" sz="2000" dirty="0" smtClean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Принцип непрерывности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Принцип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партнерства и др.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57290" y="571480"/>
            <a:ext cx="6858048" cy="461665"/>
          </a:xfrm>
          <a:prstGeom prst="rect">
            <a:avLst/>
          </a:prstGeom>
          <a:noFill/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Принципы организации мини-музеев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4793155_19-p-fon-dlya-detskoi-knigi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1538" y="928670"/>
            <a:ext cx="650085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252413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В результате использования мини-музеев в работе ДОУ дети приобщаются к культуре, приобретут интерес к настоящему музею, воспитывается у детей способность самостоятельно изучать окружающий мир.</a:t>
            </a:r>
          </a:p>
          <a:p>
            <a:pPr lvl="0" indent="2524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Возникающий интерес у детей к посещению музея оказывает влияние на расширение их общего кругозора, желание узнать о других, существующих музеях.</a:t>
            </a:r>
          </a:p>
          <a:p>
            <a:pPr lvl="0" indent="2524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Небольшой музей на территории ДОУ может стать началом большого пути человека в мир всемирной культуры, оказать влияние на формирование его личности, воспитать достойного гражданина.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4793155_19-p-fon-dlya-detskoi-knigi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Выноска со стрелкой вниз 1"/>
          <p:cNvSpPr/>
          <p:nvPr/>
        </p:nvSpPr>
        <p:spPr>
          <a:xfrm>
            <a:off x="214282" y="357166"/>
            <a:ext cx="8715436" cy="1285884"/>
          </a:xfrm>
          <a:prstGeom prst="downArrowCallout">
            <a:avLst>
              <a:gd name="adj1" fmla="val 16560"/>
              <a:gd name="adj2" fmla="val 25000"/>
              <a:gd name="adj3" fmla="val 25000"/>
              <a:gd name="adj4" fmla="val 64977"/>
            </a:avLst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71472" y="357166"/>
            <a:ext cx="8143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КАК ОРГАНИЗОВАТЬ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МИНИ-МУЗЕЙ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ЭТАПЫ СОЗДАНИЯ</a:t>
            </a:r>
          </a:p>
          <a:p>
            <a:pPr algn="ctr"/>
            <a:endParaRPr lang="ru-RU" sz="2400" b="1" dirty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643050"/>
            <a:ext cx="87154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>
                <a:solidFill>
                  <a:srgbClr val="5A2120"/>
                </a:solidFill>
                <a:latin typeface="Georgia" pitchFamily="18" charset="0"/>
              </a:rPr>
              <a:t>1</a:t>
            </a:r>
            <a:r>
              <a:rPr lang="ru-RU" dirty="0" smtClean="0">
                <a:solidFill>
                  <a:srgbClr val="5A2120"/>
                </a:solidFill>
                <a:latin typeface="Georgia" pitchFamily="18" charset="0"/>
              </a:rPr>
              <a:t>.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Информационно-подготовительный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этап может включать ( выбор и определение темы мини-музея, информирование детей, родителей,  сбор информации, определение места, поиск и подбор материала, предметов, экспонатов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).</a:t>
            </a:r>
            <a:r>
              <a:rPr lang="ru-RU" dirty="0" smtClean="0">
                <a:solidFill>
                  <a:srgbClr val="5A2120"/>
                </a:solidFill>
                <a:latin typeface="Georgia" pitchFamily="18" charset="0"/>
              </a:rPr>
              <a:t/>
            </a:r>
            <a:br>
              <a:rPr lang="ru-RU" dirty="0" smtClean="0">
                <a:solidFill>
                  <a:srgbClr val="5A2120"/>
                </a:solidFill>
                <a:latin typeface="Georgia" pitchFamily="18" charset="0"/>
              </a:rPr>
            </a:br>
            <a:r>
              <a:rPr lang="ru-RU" dirty="0" smtClean="0">
                <a:solidFill>
                  <a:srgbClr val="5A2120"/>
                </a:solidFill>
                <a:latin typeface="Georgia" pitchFamily="18" charset="0"/>
              </a:rPr>
              <a:t>2. 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П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ознавательно-развивающий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этап включает: ( выставка экспонатов, оформление, обзорные и познавательные экскурсии, занятия, беседы, просмотр видеоматериала, встреча с интересными людьми, праздники, досуги, проектная , игровая, театрализованная деятельность и т.д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.).</a:t>
            </a:r>
            <a:r>
              <a:rPr lang="ru-RU" dirty="0" smtClean="0">
                <a:solidFill>
                  <a:srgbClr val="5A2120"/>
                </a:solidFill>
                <a:latin typeface="Georgia" pitchFamily="18" charset="0"/>
              </a:rPr>
              <a:t/>
            </a:r>
            <a:br>
              <a:rPr lang="ru-RU" dirty="0" smtClean="0">
                <a:solidFill>
                  <a:srgbClr val="5A2120"/>
                </a:solidFill>
                <a:latin typeface="Georgia" pitchFamily="18" charset="0"/>
              </a:rPr>
            </a:br>
            <a:r>
              <a:rPr lang="ru-RU" dirty="0" smtClean="0">
                <a:solidFill>
                  <a:srgbClr val="5A2120"/>
                </a:solidFill>
                <a:latin typeface="Georgia" pitchFamily="18" charset="0"/>
              </a:rPr>
              <a:t>3.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Творческо-поисковый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, исследовательский этап : сочинение историй, рассказов детей о каком-либо предмете, детско-родительские проекты, художественно-творческая, исследовательская деятельность, самостоятельная деятельность, викторины, игры-путешествия, игры-упражнения, экспериментирование, мастерская по изготовлению продуктов детского творчества, создание  тематических альбомов и т.п.)</a:t>
            </a:r>
          </a:p>
          <a:p>
            <a:pPr fontAlgn="base"/>
            <a:endParaRPr lang="ru-RU" dirty="0">
              <a:solidFill>
                <a:srgbClr val="5A212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793155_19-p-fon-dlya-detskoi-knigi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28728" y="2143116"/>
            <a:ext cx="6357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СПАСИБО ЗА ВНИМАНИЕ!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4793155_19-p-fon-dlya-detskoi-knigi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71604" y="2071678"/>
            <a:ext cx="650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42910" y="1285860"/>
            <a:ext cx="828680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241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В воскресный день с сестрой</a:t>
            </a:r>
            <a:r>
              <a:rPr kumimoji="0" lang="ru-RU" sz="2800" b="1" i="1" u="none" strike="noStrike" cap="none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моей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25241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Мы вышли со двора.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25241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- Я поведу тебя в музей!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25241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- Сказала мне сестра.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pic>
        <p:nvPicPr>
          <p:cNvPr id="1028" name="Picture 4" descr="https://gas-kvas.com/uploads/posts/2023-02/1676390379_gas-kvas-com-p-mi-na-ekskursii-detskii-risunok-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2928934"/>
            <a:ext cx="5357850" cy="3238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793155_19-p-fon-dlya-detskoi-knigi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052" name="AutoShape 4" descr="https://prorisuem.ru/foto/5959/risunok_dumaiushchego_cheloveka_29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www.laclasse.fr/sites/default/files/actualites/philosophie-maternel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1214422"/>
            <a:ext cx="5745141" cy="4143428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614793155_19-p-fon-dlya-detskoi-knigi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429124" y="3071810"/>
            <a:ext cx="47148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Музей «Т. Г. Шевченко в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Орской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крепости»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Рисунок 2" descr="_632984aa518f67.9772987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214289"/>
            <a:ext cx="4000528" cy="2904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714876" y="6286520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Орский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городской выставочный зал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5000636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Орский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краеведческий музей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Рисунок 6" descr="8845-72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19" y="1857364"/>
            <a:ext cx="4119591" cy="3089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orskiy-istoriko-kraevedcheskiy-muzey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3438" y="3571876"/>
            <a:ext cx="4071804" cy="2712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4793155_19-p-fon-dlya-detskoi-knigi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7158" y="1643049"/>
            <a:ext cx="850112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00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Музейная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педагогика является инновационной технологией в</a:t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сфере личностного воспитания детей, создающая условия</a:t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погружения личности в специально организованную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предметнопространственную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 среду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.</a:t>
            </a:r>
          </a:p>
          <a:p>
            <a:pPr indent="252000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Актуальность использования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элементов музейной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педагогики в ДОУ заключается в том, что ее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средства позволяют </a:t>
            </a:r>
            <a:r>
              <a:rPr lang="ru-RU" sz="200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эффективно </a:t>
            </a:r>
            <a:r>
              <a:rPr lang="ru-RU" sz="200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реализовывать ФГОС ДО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в части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формирования целевых ориентиров, способствует овладению основными культурными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способами деятельности, проявления инициативы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и самостоятельности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в разных видах деятельности ,учит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ребенка проявлять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любознательность, задавать вопросы взрослым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и сверстникам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, интересоваться причинно-следственными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связями, формирует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умение самостоятельно придумывать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объяснения явлениям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природы и поступкам людей; склонен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наблюдать, экспериментировать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.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Круглая лента лицом вниз 2"/>
          <p:cNvSpPr/>
          <p:nvPr/>
        </p:nvSpPr>
        <p:spPr>
          <a:xfrm>
            <a:off x="0" y="214290"/>
            <a:ext cx="9144000" cy="1285884"/>
          </a:xfrm>
          <a:prstGeom prst="ellipseRibb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000232" y="642918"/>
            <a:ext cx="5072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Актуальность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793155_19-p-fon-dlya-detskoi-knigi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85918" y="1643050"/>
            <a:ext cx="66437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Создать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условия для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подготовки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юного поколения к взрослой жизни через реализацию направления «музейная</a:t>
            </a:r>
          </a:p>
          <a:p>
            <a:pPr algn="ctr">
              <a:lnSpc>
                <a:spcPct val="150000"/>
              </a:lnSpc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педагогика» и с помощью музейных</a:t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средств, приобщение детей и их родителей</a:t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к музейному искусству.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4" name="Выноска со стрелкой вправо 3"/>
          <p:cNvSpPr/>
          <p:nvPr/>
        </p:nvSpPr>
        <p:spPr>
          <a:xfrm>
            <a:off x="571472" y="0"/>
            <a:ext cx="1643074" cy="5500726"/>
          </a:xfrm>
          <a:prstGeom prst="rightArrowCallou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720" y="0"/>
            <a:ext cx="1169551" cy="550070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endParaRPr lang="ru-RU" sz="3200" b="1" dirty="0" smtClean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Цель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мини-музея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793155_19-p-fon-dlya-detskoi-knigi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24" y="1285860"/>
            <a:ext cx="764386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1.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Формирование у дошкольников представлений о</a:t>
            </a:r>
            <a:b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музее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. </a:t>
            </a:r>
          </a:p>
          <a:p>
            <a:pPr marL="342900" indent="-342900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2.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Обогащение воспитательно-образовательного пространства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новыми формами.</a:t>
            </a:r>
            <a:b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3. Обогащение предметно-развивающей среды ДОУ.</a:t>
            </a:r>
            <a:b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4. Расширение кругозора дошкольников.</a:t>
            </a:r>
            <a:b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5. Развитие познавательных способностей и</a:t>
            </a:r>
            <a:b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познавательной деятельности.</a:t>
            </a:r>
            <a:b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6. Формирование проектно-исследовательских</a:t>
            </a:r>
            <a:b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умений и навыков.</a:t>
            </a:r>
            <a:b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7. Формирование умения самостоятельно</a:t>
            </a:r>
            <a:b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анализировать и систематизировать полученные</a:t>
            </a:r>
            <a:b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знания.</a:t>
            </a:r>
            <a:b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8. Развитие творческого мышления и воображения.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1071538" y="357166"/>
            <a:ext cx="7500990" cy="1000132"/>
          </a:xfrm>
          <a:prstGeom prst="downArrowCallou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142976" y="357166"/>
            <a:ext cx="6929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Задачи мини-музеев в ДОУ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4793155_19-p-fon-dlya-detskoi-knigi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7158" y="1643049"/>
            <a:ext cx="850112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00" fontAlgn="base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Это 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особое, специальное организованное пространство группы, где расширяется кругозор и ребёнка, и взрослого; повышается образованность, воспитанность; где идет приобщение к вечным ценностям.  </a:t>
            </a:r>
          </a:p>
          <a:p>
            <a:pPr indent="252000" fontAlgn="base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sym typeface="Symbol"/>
              </a:rPr>
              <a:t>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«мини» напоминает о том, что музей в детском саду занимает очень небольшое пространство. Это может быть часть группы, спальни, раздевалки, коридора;  он создан для самых маленьких посетителей и открыт для них постоянно;</a:t>
            </a:r>
          </a:p>
          <a:p>
            <a:pPr indent="252000" fontAlgn="base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sym typeface="Symbol"/>
              </a:rPr>
              <a:t>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  мини-музей может быть как результатом или частью какого-либо проекта,</a:t>
            </a:r>
          </a:p>
          <a:p>
            <a:pPr indent="252000" fontAlgn="base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sym typeface="Symbol"/>
              </a:rPr>
              <a:t>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 так и самостоятельным проектом;  мини-музей не отвечает многим строгим требованиям, которые</a:t>
            </a:r>
          </a:p>
          <a:p>
            <a:pPr indent="252000" fontAlgn="base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sym typeface="Symbol"/>
              </a:rPr>
              <a:t>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 предъявляются к настоящим музеям.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Круглая лента лицом вниз 2"/>
          <p:cNvSpPr/>
          <p:nvPr/>
        </p:nvSpPr>
        <p:spPr>
          <a:xfrm>
            <a:off x="0" y="214290"/>
            <a:ext cx="9144000" cy="1285884"/>
          </a:xfrm>
          <a:prstGeom prst="ellipseRibb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000232" y="642918"/>
            <a:ext cx="5072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Что такое «Мини - музей»?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4793155_19-p-fon-dlya-detskoi-knigi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285720" y="1500174"/>
            <a:ext cx="685804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20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Мини-музей природы </a:t>
            </a:r>
          </a:p>
          <a:p>
            <a:pPr marL="0" marR="0" lvl="0" indent="2520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Фольклорные мини-музей</a:t>
            </a:r>
          </a:p>
          <a:p>
            <a:pPr marL="0" marR="0" lvl="0" indent="2520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Исторические мини-музей</a:t>
            </a:r>
          </a:p>
          <a:p>
            <a:pPr marL="0" marR="0" lvl="0" indent="2520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Краеведческие мини-музей</a:t>
            </a:r>
          </a:p>
          <a:p>
            <a:pPr marL="0" marR="0" lvl="0" indent="2520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Мини-музей искусства, </a:t>
            </a:r>
          </a:p>
          <a:p>
            <a:pPr marL="0" marR="0" lvl="0" indent="2520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Музыкальные мини-музей </a:t>
            </a:r>
          </a:p>
          <a:p>
            <a:pPr marL="0" marR="0" lvl="0" indent="2520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Мини-музей театрального искусства. </a:t>
            </a:r>
          </a:p>
          <a:p>
            <a:pPr marL="0" marR="0" lvl="0" indent="2520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Мини-музей декоративно-прикладного</a:t>
            </a:r>
          </a:p>
          <a:p>
            <a:pPr marL="0" marR="0" lvl="0" indent="2520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искусства</a:t>
            </a:r>
          </a:p>
          <a:p>
            <a:pPr marL="0" marR="0" lvl="0" indent="2520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Литературные мини-музей</a:t>
            </a:r>
            <a:endParaRPr kumimoji="0" lang="ru-RU" sz="2000" b="0" i="0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428604"/>
            <a:ext cx="878684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241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По своей тематике мини-музеи могут быть разнообразными: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pic>
        <p:nvPicPr>
          <p:cNvPr id="10244" name="Picture 4" descr="https://sun9-46.userapi.com/impg/S_nLb2hUrFTCs-HEzTbnuua3XH6NmTjfjoFSkA/iptr0h3l7AU.jpg?size=1280x605&amp;quality=95&amp;sign=3d20362d487a98d15e01a54843bad63b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428736"/>
            <a:ext cx="4229537" cy="1999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6" name="Picture 6" descr="https://sun9-8.userapi.com/impg/_0nBoKA-pUclgSx6IbJQ0SFLqPdXYgZzzG5D7g/iYMKFh-99Qs.jpg?size=1050x1080&amp;quality=95&amp;sign=2547c54bdfb74bb6f2d154b9b728f9c0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3429000"/>
            <a:ext cx="2153062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8" name="Picture 8" descr="https://sun9-28.userapi.com/impg/bLbGqsxffr1Oge_wnX8birNmSdbpCaVSQpC2Bw/eZGe9ouxBxM.jpg?size=544x1080&amp;quality=95&amp;sign=e7d32e8ab5905e1b7397e15847fc2284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86644" y="3571876"/>
            <a:ext cx="1583266" cy="314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527</Words>
  <PresentationFormat>Экран (4:3)</PresentationFormat>
  <Paragraphs>76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16</cp:revision>
  <dcterms:created xsi:type="dcterms:W3CDTF">2023-10-21T10:09:32Z</dcterms:created>
  <dcterms:modified xsi:type="dcterms:W3CDTF">2023-10-22T12:50:56Z</dcterms:modified>
</cp:coreProperties>
</file>