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0" r:id="rId5"/>
    <p:sldId id="266" r:id="rId6"/>
    <p:sldId id="269" r:id="rId7"/>
    <p:sldId id="270" r:id="rId8"/>
    <p:sldId id="271" r:id="rId9"/>
    <p:sldId id="272" r:id="rId10"/>
    <p:sldId id="274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>
        <p:scale>
          <a:sx n="55" d="100"/>
          <a:sy n="55" d="100"/>
        </p:scale>
        <p:origin x="-1608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13808690580345E-2"/>
          <c:y val="4.0865225924977738E-2"/>
          <c:w val="0.95088619130941965"/>
          <c:h val="0.55403988928766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хоккей </c:v>
                </c:pt>
                <c:pt idx="1">
                  <c:v>художественная гимнастика</c:v>
                </c:pt>
                <c:pt idx="2">
                  <c:v>футбол</c:v>
                </c:pt>
                <c:pt idx="3">
                  <c:v>плавание </c:v>
                </c:pt>
                <c:pt idx="4">
                  <c:v>самбо</c:v>
                </c:pt>
                <c:pt idx="5">
                  <c:v>фигурное катание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хоккей </c:v>
                </c:pt>
                <c:pt idx="1">
                  <c:v>художественная гимнастика</c:v>
                </c:pt>
                <c:pt idx="2">
                  <c:v>футбол</c:v>
                </c:pt>
                <c:pt idx="3">
                  <c:v>плавание </c:v>
                </c:pt>
                <c:pt idx="4">
                  <c:v>самбо</c:v>
                </c:pt>
                <c:pt idx="5">
                  <c:v>фигурное катание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хоккей </c:v>
                </c:pt>
                <c:pt idx="1">
                  <c:v>художественная гимнастика</c:v>
                </c:pt>
                <c:pt idx="2">
                  <c:v>футбол</c:v>
                </c:pt>
                <c:pt idx="3">
                  <c:v>плавание </c:v>
                </c:pt>
                <c:pt idx="4">
                  <c:v>самбо</c:v>
                </c:pt>
                <c:pt idx="5">
                  <c:v>фигурное катание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33600"/>
        <c:axId val="138674752"/>
      </c:barChart>
      <c:catAx>
        <c:axId val="18543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674752"/>
        <c:crosses val="autoZero"/>
        <c:auto val="1"/>
        <c:lblAlgn val="ctr"/>
        <c:lblOffset val="100"/>
        <c:noMultiLvlLbl val="0"/>
      </c:catAx>
      <c:valAx>
        <c:axId val="13867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43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6A244FE-967A-4E44-9EAD-2335B445A80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9C8955-95FC-43E3-9D3D-FC337B2370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0" b="89966" l="8306" r="92177">
                        <a14:foregroundMark x1="8387" y1="40137" x2="8790" y2="58666"/>
                        <a14:foregroundMark x1="43790" y1="45667" x2="43790" y2="45667"/>
                        <a14:foregroundMark x1="45726" y1="43273" x2="59677" y2="51197"/>
                        <a14:foregroundMark x1="58790" y1="38084" x2="63871" y2="51653"/>
                        <a14:foregroundMark x1="32661" y1="48803" x2="37903" y2="42360"/>
                        <a14:foregroundMark x1="40887" y1="37742" x2="38306" y2="57754"/>
                        <a14:foregroundMark x1="44274" y1="57298" x2="63065" y2="57184"/>
                        <a14:foregroundMark x1="48468" y1="13569" x2="48468" y2="13569"/>
                        <a14:foregroundMark x1="91774" y1="45838" x2="92177" y2="55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41" y="-911409"/>
            <a:ext cx="4255878" cy="59476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2357" y="2890291"/>
            <a:ext cx="59504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Лидеры сообщества: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CF20FA-BE40-D6B5-B7C6-6395BA892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" y="451462"/>
            <a:ext cx="1662925" cy="15820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6415" y="3625143"/>
            <a:ext cx="76667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Наумова Оксана Игоревна, </a:t>
            </a:r>
          </a:p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78 «Пчелка»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66415" y="5175390"/>
            <a:ext cx="79372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Василюк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Владимировна, </a:t>
            </a:r>
          </a:p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107 «Маячок» </a:t>
            </a:r>
          </a:p>
        </p:txBody>
      </p:sp>
      <p:pic>
        <p:nvPicPr>
          <p:cNvPr id="2050" name="Picture 2" descr="C:\Users\79058\Desktop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28609" r="5803" b="26730"/>
          <a:stretch/>
        </p:blipFill>
        <p:spPr bwMode="auto">
          <a:xfrm>
            <a:off x="767682" y="2887084"/>
            <a:ext cx="1265067" cy="17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058\Desktop\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0" t="36860" r="38772" b="18786"/>
          <a:stretch/>
        </p:blipFill>
        <p:spPr bwMode="auto">
          <a:xfrm>
            <a:off x="751623" y="4754880"/>
            <a:ext cx="1281126" cy="19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8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16AE994-D75F-0B3B-03CA-6B41B9B574BF}"/>
              </a:ext>
            </a:extLst>
          </p:cNvPr>
          <p:cNvSpPr txBox="1">
            <a:spLocks/>
          </p:cNvSpPr>
          <p:nvPr/>
        </p:nvSpPr>
        <p:spPr>
          <a:xfrm>
            <a:off x="3411941" y="164221"/>
            <a:ext cx="6657472" cy="537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7D5427-7C55-B855-F9A6-858FFCE8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9" y="1439718"/>
            <a:ext cx="1631203" cy="15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7D3BB6F0-56AB-8231-B638-BF990525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7" y="4706303"/>
            <a:ext cx="1612485" cy="154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9C3A31-5D1C-8BB4-59FA-BCF7FADD2DE4}"/>
              </a:ext>
            </a:extLst>
          </p:cNvPr>
          <p:cNvSpPr txBox="1"/>
          <p:nvPr/>
        </p:nvSpPr>
        <p:spPr>
          <a:xfrm>
            <a:off x="2852382" y="1346619"/>
            <a:ext cx="4887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физической культуре, спорту и туризму Администрации города Орска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38319E-125A-DB62-AC04-313A78DDE817}"/>
              </a:ext>
            </a:extLst>
          </p:cNvPr>
          <p:cNvSpPr txBox="1"/>
          <p:nvPr/>
        </p:nvSpPr>
        <p:spPr>
          <a:xfrm>
            <a:off x="2852382" y="2218549"/>
            <a:ext cx="56338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партнерства: повышение роли физической культуры и спорта в формировании здорового образа жизни дошкольников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5F522C-2F3A-3E50-0F83-884BC91B33D6}"/>
              </a:ext>
            </a:extLst>
          </p:cNvPr>
          <p:cNvSpPr txBox="1"/>
          <p:nvPr/>
        </p:nvSpPr>
        <p:spPr>
          <a:xfrm>
            <a:off x="2852382" y="4521637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тестирования ГТО г. Орск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EE842E-33B9-E401-0B11-4F50E95E7689}"/>
              </a:ext>
            </a:extLst>
          </p:cNvPr>
          <p:cNvSpPr txBox="1"/>
          <p:nvPr/>
        </p:nvSpPr>
        <p:spPr>
          <a:xfrm>
            <a:off x="2852382" y="5150981"/>
            <a:ext cx="6296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партнерства: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тестирования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дошкольников 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нормативов испытаний (тестов) комплекса ГТО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4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секций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373075"/>
              </p:ext>
            </p:extLst>
          </p:nvPr>
        </p:nvGraphicFramePr>
        <p:xfrm>
          <a:off x="457200" y="1412776"/>
          <a:ext cx="772064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49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88609" y="533516"/>
            <a:ext cx="6194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Выявление, поддержка и распространение педагогического опыта по </a:t>
            </a:r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 </a:t>
            </a: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дошкольников в соответствии с ФГОС ДО.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433" y="133406"/>
            <a:ext cx="2468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сообщества: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71" y="1831388"/>
            <a:ext cx="2560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прорыв: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795719" y="2354608"/>
            <a:ext cx="7342195" cy="125889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педагогического коллектива и родительского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 к проблемам физического развития дошкольников в ДОУ.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795719" y="5179325"/>
            <a:ext cx="7425037" cy="121806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предметно - пространственной среды в соответствие  требованиям ФГОС ДО, образовательной программы ДОО.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795719" y="3736074"/>
            <a:ext cx="7425037" cy="127334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педагогов по вопросам физического развития дошкольников (образовательная область «Физическое развитие») в аспекте ФГОС ДО. </a:t>
            </a:r>
          </a:p>
        </p:txBody>
      </p:sp>
    </p:spTree>
    <p:extLst>
      <p:ext uri="{BB962C8B-B14F-4D97-AF65-F5344CB8AC3E}">
        <p14:creationId xmlns:p14="http://schemas.microsoft.com/office/powerpoint/2010/main" val="371185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7791" y="120379"/>
            <a:ext cx="6057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сообщества</a:t>
            </a: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E99356D-9429-4EEC-37ED-1C3262452B51}"/>
              </a:ext>
            </a:extLst>
          </p:cNvPr>
          <p:cNvSpPr/>
          <p:nvPr/>
        </p:nvSpPr>
        <p:spPr>
          <a:xfrm>
            <a:off x="3002507" y="4857472"/>
            <a:ext cx="5852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сообщества проводятся мероприятия по организации и проведению теоретических и практических мероприятий,  где поднимаются вопросы, связанные с физическим развитием дошкольников, изучение, обобщение  и распространение   педагогического опыта педагогов г. Орска.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304799" y="1180531"/>
            <a:ext cx="2265529" cy="69603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04799" y="2254155"/>
            <a:ext cx="2265529" cy="69603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04799" y="3375546"/>
            <a:ext cx="2265529" cy="69603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477584" y="882555"/>
            <a:ext cx="2380404" cy="13716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603260" y="3404140"/>
            <a:ext cx="2380404" cy="13716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79058\Desktop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690" b="20620"/>
          <a:stretch/>
        </p:blipFill>
        <p:spPr bwMode="auto">
          <a:xfrm>
            <a:off x="3477584" y="747564"/>
            <a:ext cx="2476190" cy="18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9058\Desktop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2" t="36726" b="35693"/>
          <a:stretch/>
        </p:blipFill>
        <p:spPr bwMode="auto">
          <a:xfrm>
            <a:off x="6230778" y="1732208"/>
            <a:ext cx="2429114" cy="1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9058\Desktop\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394" b="34313"/>
          <a:stretch/>
        </p:blipFill>
        <p:spPr bwMode="auto">
          <a:xfrm>
            <a:off x="3485152" y="3248167"/>
            <a:ext cx="2616620" cy="16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3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0369" y="82834"/>
            <a:ext cx="4436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="" xmlns:a16="http://schemas.microsoft.com/office/drawing/2014/main" id="{08BC5C29-D383-55C1-FCD0-FA6040E1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1" y="1172737"/>
            <a:ext cx="1771635" cy="16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="" xmlns:a16="http://schemas.microsoft.com/office/drawing/2014/main" id="{52E3066B-8E00-F598-ED11-B1263F41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7" y="4650706"/>
            <a:ext cx="1830884" cy="17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9D2292B-63EA-B03E-DC15-72858E4BDD00}"/>
              </a:ext>
            </a:extLst>
          </p:cNvPr>
          <p:cNvSpPr txBox="1">
            <a:spLocks/>
          </p:cNvSpPr>
          <p:nvPr/>
        </p:nvSpPr>
        <p:spPr>
          <a:xfrm>
            <a:off x="2857307" y="3510214"/>
            <a:ext cx="6077300" cy="785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Мини-хоккей с мячом</a:t>
            </a: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72A6E13C-2598-50D7-9858-5187B65A42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b="21364"/>
          <a:stretch/>
        </p:blipFill>
        <p:spPr>
          <a:xfrm>
            <a:off x="2931544" y="4217564"/>
            <a:ext cx="6003063" cy="2452644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307" t="31917" r="4307" b="29561"/>
          <a:stretch/>
        </p:blipFill>
        <p:spPr>
          <a:xfrm>
            <a:off x="2634018" y="878595"/>
            <a:ext cx="6300589" cy="26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2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489" y="395785"/>
            <a:ext cx="5341515" cy="81504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000" cap="none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</a:t>
            </a:r>
            <a:r>
              <a:rPr lang="ru-RU" sz="20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танца</a:t>
            </a:r>
            <a:r>
              <a:rPr lang="en-US" sz="20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«Ритмическая мозаика»</a:t>
            </a:r>
            <a:r>
              <a:rPr lang="ru-RU" sz="2000" cap="none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cap="none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25" y="796925"/>
            <a:ext cx="5807075" cy="2746375"/>
          </a:xfrm>
        </p:spPr>
      </p:pic>
      <p:pic>
        <p:nvPicPr>
          <p:cNvPr id="3" name="Picture 14">
            <a:extLst>
              <a:ext uri="{FF2B5EF4-FFF2-40B4-BE49-F238E27FC236}">
                <a16:creationId xmlns="" xmlns:a16="http://schemas.microsoft.com/office/drawing/2014/main" id="{2AACF483-8C81-3F74-39DF-1AAEBD34C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6" y="1210830"/>
            <a:ext cx="1920547" cy="17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0400B9B1-8B21-D605-A053-7EF0B21F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0" y="4309579"/>
            <a:ext cx="1982360" cy="18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63170" y="3384987"/>
            <a:ext cx="7239000" cy="92459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cap="none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Спортивные соревнования. Малые спортивные игры</a:t>
            </a:r>
            <a:r>
              <a:rPr lang="ru-RU" sz="1800" cap="none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1800" cap="none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2800" cap="none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3" y="3957851"/>
            <a:ext cx="5767782" cy="27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736978"/>
            <a:ext cx="5105400" cy="3666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здоровья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Единая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7"/>
          <a:stretch/>
        </p:blipFill>
        <p:spPr>
          <a:xfrm>
            <a:off x="3000895" y="3971500"/>
            <a:ext cx="5992980" cy="2776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597B68-EFAB-4860-BD21-F11DFA52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6" y="1103599"/>
            <a:ext cx="1996966" cy="18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B580DBEA-F278-F795-572D-6A308F71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0" y="4641017"/>
            <a:ext cx="1978924" cy="17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95" y="710417"/>
            <a:ext cx="5897445" cy="286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3619" y="0"/>
            <a:ext cx="5105400" cy="1331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Соревнования среди семейных команд </a:t>
            </a:r>
            <a:br>
              <a:rPr lang="ru-RU" sz="24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«Папа, мама, я - спортивная семья»</a:t>
            </a:r>
            <a:r>
              <a:rPr lang="ru-RU" sz="18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18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cap="none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1315508"/>
            <a:ext cx="2955486" cy="2432399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68" y="3851642"/>
            <a:ext cx="6026798" cy="2869880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3" r="28930"/>
          <a:stretch/>
        </p:blipFill>
        <p:spPr>
          <a:xfrm>
            <a:off x="5953285" y="1315508"/>
            <a:ext cx="2864981" cy="243762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F67568FC-641F-76D1-6E40-13C319F6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4" y="238131"/>
            <a:ext cx="2331649" cy="21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2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369627"/>
            <a:ext cx="5105400" cy="421943"/>
          </a:xfrm>
        </p:spPr>
        <p:txBody>
          <a:bodyPr/>
          <a:lstStyle/>
          <a:p>
            <a:pPr algn="ctr"/>
            <a:r>
              <a:rPr lang="ru-RU" sz="32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Велогонка</a:t>
            </a:r>
            <a:endParaRPr lang="ru-RU" sz="3200" cap="none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8222"/>
          <a:stretch/>
        </p:blipFill>
        <p:spPr>
          <a:xfrm>
            <a:off x="2797791" y="3657600"/>
            <a:ext cx="6223379" cy="2756847"/>
          </a:xfrm>
        </p:spPr>
      </p:pic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8" t="21988" r="66284" b="40046"/>
          <a:stretch/>
        </p:blipFill>
        <p:spPr>
          <a:xfrm>
            <a:off x="2933219" y="924480"/>
            <a:ext cx="2520266" cy="2222655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r="7055" b="20500"/>
          <a:stretch/>
        </p:blipFill>
        <p:spPr>
          <a:xfrm>
            <a:off x="6062419" y="924480"/>
            <a:ext cx="2385545" cy="2287435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5184E02-500B-FF79-7FE0-314A99DD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5" y="276370"/>
            <a:ext cx="2092451" cy="18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5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967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 рисунков и </a:t>
            </a:r>
            <a:r>
              <a:rPr lang="ru-RU" sz="2000" cap="none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поделок</a:t>
            </a:r>
            <a:br>
              <a:rPr lang="ru-RU" sz="2000" cap="none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cap="none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Спорт глазами детей/ </a:t>
            </a:r>
            <a:r>
              <a:rPr lang="ru-RU" sz="2000" cap="none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0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выбираю спорт»</a:t>
            </a:r>
            <a:r>
              <a:rPr lang="ru-RU" sz="16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cap="none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08" y="1171810"/>
            <a:ext cx="1885426" cy="2439794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25" y="1317383"/>
            <a:ext cx="2654845" cy="1573770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0A3D4B3B-46B8-A894-BDB9-6E1E908A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" y="1674986"/>
            <a:ext cx="1790921" cy="17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37E39E5F-AFDF-2E92-4CE1-13484A170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66895" r="67069" b="3255"/>
          <a:stretch/>
        </p:blipFill>
        <p:spPr bwMode="auto">
          <a:xfrm>
            <a:off x="5814809" y="4187213"/>
            <a:ext cx="2733857" cy="230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AFD56F74-CDB1-2CF1-8A78-7FE5FE56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" y="4670342"/>
            <a:ext cx="1790921" cy="17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2C71727-78F5-456E-63B8-E30F85903962}"/>
              </a:ext>
            </a:extLst>
          </p:cNvPr>
          <p:cNvSpPr txBox="1">
            <a:spLocks/>
          </p:cNvSpPr>
          <p:nvPr/>
        </p:nvSpPr>
        <p:spPr>
          <a:xfrm>
            <a:off x="4652886" y="3611604"/>
            <a:ext cx="2731989" cy="779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Шашечный турнир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37E39E5F-AFDF-2E92-4CE1-13484A170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-502" r="68198" b="69465"/>
          <a:stretch/>
        </p:blipFill>
        <p:spPr bwMode="auto">
          <a:xfrm>
            <a:off x="3078707" y="4205827"/>
            <a:ext cx="2557817" cy="230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68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220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спортивного танца «Ритмическая мозаика» </vt:lpstr>
      <vt:lpstr>День здоровья </vt:lpstr>
      <vt:lpstr>Соревнования среди семейных команд  «Папа, мама, я - спортивная семья» </vt:lpstr>
      <vt:lpstr>Велогонка</vt:lpstr>
      <vt:lpstr>Конкурс рисунков и поделок  Спорт глазами детей/ «Я выбираю спорт» </vt:lpstr>
      <vt:lpstr>Презентация PowerPoint</vt:lpstr>
      <vt:lpstr>Посещение секций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79058981189</cp:lastModifiedBy>
  <cp:revision>53</cp:revision>
  <dcterms:created xsi:type="dcterms:W3CDTF">2023-01-17T13:48:49Z</dcterms:created>
  <dcterms:modified xsi:type="dcterms:W3CDTF">2023-01-26T05:26:56Z</dcterms:modified>
</cp:coreProperties>
</file>