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«ЗДОРОВЬЕСБЕРЕГАЮЩИЕ ТЕХНОЛОГИИ В МУЗЫКАЛЬНОМ ВОСПИТАНИИ И РАЗВИТИИ ДЕТЕЙ ДОШКОЛЬНОГО ВОЗРАСТА»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7376864" cy="1152127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Музыкальный руководитель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МДОАУ «Детский сад №65, г. Орска»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Фролова Инна Александровна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ролов А\Desktop\music-notes-heart-clipart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240360" cy="26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2200" b="1" u="sng" dirty="0" smtClean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Стимулируют действие речевых зон;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Совершенствуют внимание и память;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Формируют ассоциативно-образное мышление;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Облегчают усвоение навыков письма.</a:t>
            </a:r>
            <a:endParaRPr lang="ru-RU" dirty="0"/>
          </a:p>
        </p:txBody>
      </p:sp>
      <p:pic>
        <p:nvPicPr>
          <p:cNvPr id="12290" name="Picture 2" descr="C:\Users\Фролов А\Downloads\IMG_20231120_101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99" y="383481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Фролов А\Downloads\IMG_20231120_101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Фролов А\Downloads\IMG_20231120_101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2200" b="1" u="sng" dirty="0" smtClean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Речевые игры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Помогают в освоении средств музыкальной выразительности;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Вырабатывают качественные, полноценные движения органов артикуляции.</a:t>
            </a:r>
          </a:p>
        </p:txBody>
      </p:sp>
      <p:pic>
        <p:nvPicPr>
          <p:cNvPr id="14338" name="Picture 2" descr="C:\Users\Фролов А\Downloads\Screenshot_20231120_185254_ru.yandex.dis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35666" b="34834"/>
          <a:stretch/>
        </p:blipFill>
        <p:spPr bwMode="auto">
          <a:xfrm>
            <a:off x="323528" y="2722602"/>
            <a:ext cx="3584147" cy="25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Фролов А\Downloads\IMG_20231120_11313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414881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Фролов А\Downloads\Screenshot_20231120_185239_ru.yandex.dis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7" b="33500"/>
          <a:stretch/>
        </p:blipFill>
        <p:spPr bwMode="auto">
          <a:xfrm>
            <a:off x="4067944" y="4365104"/>
            <a:ext cx="3695571" cy="23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2200" b="1" u="sng" dirty="0" smtClean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игры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Музыкально – ритмические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направлены на снятие эмоционального напряжения и формирование волевых усилий.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Фролов А\Downloads\Screenshot_20231120_185406_ru.yandex.dis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3" b="19500"/>
          <a:stretch/>
        </p:blipFill>
        <p:spPr bwMode="auto">
          <a:xfrm>
            <a:off x="6732240" y="2267683"/>
            <a:ext cx="2272198" cy="30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Фролов А\Downloads\Screenshot_20231120_185325_ru.yandex.dis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b="18999"/>
          <a:stretch/>
        </p:blipFill>
        <p:spPr bwMode="auto">
          <a:xfrm>
            <a:off x="4067944" y="3573016"/>
            <a:ext cx="235917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Фролов А\Downloads\IMG_20231003_0915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/>
          <a:stretch/>
        </p:blipFill>
        <p:spPr bwMode="auto">
          <a:xfrm>
            <a:off x="179512" y="2636912"/>
            <a:ext cx="3599384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2200" b="1" u="sng" dirty="0" err="1" smtClean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2200" b="1" u="sng" dirty="0" smtClean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 упражнения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Направлены на развитие речи;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Совершенствуется мелкая и крупная моторика;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Развивают социальные навыки и воображение.</a:t>
            </a:r>
          </a:p>
        </p:txBody>
      </p:sp>
      <p:pic>
        <p:nvPicPr>
          <p:cNvPr id="16386" name="Picture 2" descr="C:\Users\Фролов А\Downloads\Screenshot_20231120_185655_ru.yandex.disk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0" b="32750"/>
          <a:stretch/>
        </p:blipFill>
        <p:spPr bwMode="auto">
          <a:xfrm>
            <a:off x="539552" y="3050098"/>
            <a:ext cx="3165231" cy="22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Фролов А\Downloads\Screenshot_20231120_185731_ru.yandex.dis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32667"/>
          <a:stretch/>
        </p:blipFill>
        <p:spPr bwMode="auto">
          <a:xfrm>
            <a:off x="3995936" y="4365104"/>
            <a:ext cx="3528392" cy="21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Фролов А\Downloads\IMG_20231003_093420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9" b="11108"/>
          <a:stretch/>
        </p:blipFill>
        <p:spPr bwMode="auto">
          <a:xfrm>
            <a:off x="6300192" y="2204864"/>
            <a:ext cx="2666484" cy="1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1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Музыкотерапия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Корректирует психофизическое здоровье детей;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Повышает иммунитет, снижает раздражительность и напряжение;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Восстанавливает спокойное дыхание и стабилизирует психологическое состояние ребёнка.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Фролов А\Downloads\Screenshot_20231120_185748_ru.yandex.dis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 b="20000"/>
          <a:stretch/>
        </p:blipFill>
        <p:spPr bwMode="auto">
          <a:xfrm>
            <a:off x="5868144" y="2955796"/>
            <a:ext cx="2838335" cy="3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Фролов А\Desktop\slide_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27833" r="12500" b="8000"/>
          <a:stretch/>
        </p:blipFill>
        <p:spPr bwMode="auto">
          <a:xfrm>
            <a:off x="539552" y="3430566"/>
            <a:ext cx="4866842" cy="29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62064" y="3933056"/>
            <a:ext cx="5760640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Фролов А\Desktop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r="5499" b="11333"/>
          <a:stretch/>
        </p:blipFill>
        <p:spPr bwMode="auto">
          <a:xfrm>
            <a:off x="2051720" y="836712"/>
            <a:ext cx="54709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97839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Забота о здоровье –     важнейшая работа.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От жизнерадостности, бодрости детей зависит их духовная жизнь, мировоззрение, умственное развитие,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прочность знаний, вера в свои силы».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В. А. Сухомлинский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555468" cy="273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3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внедрения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технологий: сохранение и укрепление психического и физического здоровья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Систематизировать  проведение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занятии (во время малоподвижных видов музыкальной деятельности – пения, слушания музыки);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начало и в конец занятия включить элементы, позволяющие настроить детей на нужный лад (взбодрить, успокоить);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Использовать элементы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 время активных видов музыкальной деятельности: танцев, игр и драматизаций.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Фролов А\Desktop\onpu4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85184"/>
            <a:ext cx="4248472" cy="15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551837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Музыкально – оздоровительная работа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педагогический процесс, направленный на развитие музыкальных, творческих способностей детей, сохранение и укрепление их психофизического здоровья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овышение уровня речевого развития;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табильность эмоционального благополучия каждого ребёнка;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овышение показателей физического здоровья;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овершенствование вокальных навыков и умений;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лучшение двигательных навыков и качеств (пластичности, координации, ориентирования в пространстве и т.д.);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дыхательной системы детей (как показатель - снижение уровня заболеваемости).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Фролов А\Desktop\505242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364088" cy="18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681802"/>
            <a:ext cx="3600400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ВИДЫ </a:t>
            </a:r>
            <a:r>
              <a:rPr lang="ru-RU" sz="1600" b="1" dirty="0"/>
              <a:t>З</a:t>
            </a:r>
            <a:r>
              <a:rPr lang="ru-RU" sz="1600" b="1" dirty="0" smtClean="0"/>
              <a:t>ДОРОВЬЕСБЕРЕГАЮЩИХ ТЕХНОЛОГИЙ В МУЗЫКАЛЬНОЙ ДЕЯТЕЛЬНОСТИ 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1312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997839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Валеологические</a:t>
            </a:r>
            <a:r>
              <a:rPr lang="ru-RU" dirty="0"/>
              <a:t> песенки – </a:t>
            </a:r>
            <a:r>
              <a:rPr lang="ru-RU" dirty="0" err="1"/>
              <a:t>распевки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smtClean="0"/>
              <a:t>Упражнения на развитие дыхания.</a:t>
            </a:r>
            <a:endParaRPr lang="ru-RU" dirty="0"/>
          </a:p>
          <a:p>
            <a:r>
              <a:rPr lang="ru-RU" dirty="0"/>
              <a:t>3. Артикуляционная гимнастика.</a:t>
            </a:r>
          </a:p>
          <a:p>
            <a:r>
              <a:rPr lang="ru-RU" dirty="0"/>
              <a:t>4. Игровой массаж.</a:t>
            </a:r>
          </a:p>
          <a:p>
            <a:r>
              <a:rPr lang="ru-RU" dirty="0"/>
              <a:t>5. Пальчиковые игры.</a:t>
            </a:r>
          </a:p>
          <a:p>
            <a:r>
              <a:rPr lang="ru-RU" dirty="0"/>
              <a:t>6. Речевые игры.</a:t>
            </a:r>
          </a:p>
          <a:p>
            <a:r>
              <a:rPr lang="ru-RU" dirty="0"/>
              <a:t>7. Музыкально – ритмические </a:t>
            </a:r>
            <a:r>
              <a:rPr lang="ru-RU" dirty="0" smtClean="0"/>
              <a:t>игры.</a:t>
            </a:r>
            <a:endParaRPr lang="ru-RU" dirty="0"/>
          </a:p>
          <a:p>
            <a:r>
              <a:rPr lang="ru-RU" dirty="0"/>
              <a:t>8. </a:t>
            </a:r>
            <a:r>
              <a:rPr lang="ru-RU" dirty="0" err="1"/>
              <a:t>Логоритмические</a:t>
            </a:r>
            <a:r>
              <a:rPr lang="ru-RU" dirty="0"/>
              <a:t> упражнения.</a:t>
            </a:r>
          </a:p>
          <a:p>
            <a:r>
              <a:rPr lang="ru-RU" dirty="0"/>
              <a:t>9. </a:t>
            </a:r>
            <a:r>
              <a:rPr lang="ru-RU" dirty="0" smtClean="0"/>
              <a:t>Музыкотерапия.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1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Валеологические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песенки-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попевки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Поднимают настроение;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Задают позитивный тон к восприятию окружающего мира;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Улучшают эмоциональное состояние;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Подготавливают голос к пению.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Фролов А\Downloads\IMG_20231120_1124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5"/>
          <a:stretch/>
        </p:blipFill>
        <p:spPr bwMode="auto">
          <a:xfrm>
            <a:off x="1907704" y="3227804"/>
            <a:ext cx="5355411" cy="32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3792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дыхания</a:t>
            </a:r>
            <a:endParaRPr lang="ru-RU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04DA3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Поднимают настроение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Clr>
                <a:srgbClr val="A04DA3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Развивают носовое, диафрагмальное дыхание;</a:t>
            </a:r>
          </a:p>
          <a:p>
            <a:pPr lvl="0">
              <a:buClr>
                <a:srgbClr val="A04DA3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Подготавливают голосовой аппарат к пению.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A04DA3"/>
              </a:buClr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C:\Users\Фролов А\Downloads\IMG_20231120_112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915816" cy="38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Фролов А\Downloads\IMG_20231120_091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1" r="11760"/>
          <a:stretch/>
        </p:blipFill>
        <p:spPr bwMode="auto">
          <a:xfrm>
            <a:off x="683568" y="3717032"/>
            <a:ext cx="5110296" cy="27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3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 lvl="0">
              <a:buClr>
                <a:srgbClr val="A04DA3"/>
              </a:buClr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Подготавливает детей к правильному произнесению фонем;</a:t>
            </a:r>
          </a:p>
          <a:p>
            <a:pPr lvl="0">
              <a:buClr>
                <a:srgbClr val="A04DA3"/>
              </a:buClr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Вырабатывает качественные, полноценные движения органов артикуляции.</a:t>
            </a:r>
          </a:p>
          <a:p>
            <a:pPr lvl="0">
              <a:buClr>
                <a:srgbClr val="A04DA3"/>
              </a:buClr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C:\Users\Фролов А\Downloads\IMG_20231120_113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Фролов А\Downloads\IMG_20231120_112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Фролов А\Downloads\IMG_20231120_101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32966"/>
            <a:ext cx="3059831" cy="229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32048"/>
          </a:xfrm>
        </p:spPr>
        <p:txBody>
          <a:bodyPr/>
          <a:lstStyle/>
          <a:p>
            <a:pPr algn="ctr"/>
            <a:r>
              <a:rPr lang="ru-RU" sz="2200" b="1" u="sng" dirty="0" smtClean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Игровой массаж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Выполняется самим ребёнком;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Помогает естественно развиваться организму ребёнка, морфологически и функционально совершенствовать его отдельные органы и системы.</a:t>
            </a:r>
            <a:endParaRPr lang="ru-RU" dirty="0"/>
          </a:p>
        </p:txBody>
      </p:sp>
      <p:pic>
        <p:nvPicPr>
          <p:cNvPr id="11266" name="Picture 2" descr="C:\Users\Фролов А\Downloads\IMG_20231120_0923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9"/>
          <a:stretch/>
        </p:blipFill>
        <p:spPr bwMode="auto">
          <a:xfrm>
            <a:off x="251520" y="3573016"/>
            <a:ext cx="3744416" cy="19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Фролов А\Downloads\IMG_20231120_1006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12973" r="-12408" b="-1"/>
          <a:stretch/>
        </p:blipFill>
        <p:spPr bwMode="auto">
          <a:xfrm>
            <a:off x="4211960" y="3933056"/>
            <a:ext cx="3168564" cy="22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Фролов А\Downloads\IMG_20231120_100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98" y="2636912"/>
            <a:ext cx="16741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131</TotalTime>
  <Words>414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«ЗДОРОВЬЕСБЕРЕГАЮЩИЕ ТЕХНОЛОГИИ В МУЗЫКАЛЬНОМ ВОСПИТАНИИ И РАЗВИТИИ ДЕТЕЙ ДОШКОЛЬНОГО ВОЗРАСТА»</vt:lpstr>
      <vt:lpstr>Презентация PowerPoint</vt:lpstr>
      <vt:lpstr>Цель внедрения  здоровьесберегающих технологий: сохранение и укрепление психического и физического здоровья детей.</vt:lpstr>
      <vt:lpstr>Презентация PowerPoint</vt:lpstr>
      <vt:lpstr>Презентация PowerPoint</vt:lpstr>
      <vt:lpstr>Валеологические песенки-попевки</vt:lpstr>
      <vt:lpstr>Упражнения на развитие дыхания</vt:lpstr>
      <vt:lpstr>Артикуляционная гимнастика</vt:lpstr>
      <vt:lpstr>Игровой массаж</vt:lpstr>
      <vt:lpstr>Пальчиковые игры </vt:lpstr>
      <vt:lpstr>Речевые игры </vt:lpstr>
      <vt:lpstr>Музыкально-ритмические игры </vt:lpstr>
      <vt:lpstr>Логоритмические упражнения </vt:lpstr>
      <vt:lpstr>Музыкотерапия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«ЗДОРОВЬЕСБЕРЕГАЮЩИЕ ТЕХНОЛОГИИ В МУЗЫКАЛЬНОМ ВОСПИТАНИИ И РАЗВИТИИ ДЕТЕЙ ДОШКОЛЬНОГО ВОЗРАСТА»</dc:title>
  <dc:creator>User</dc:creator>
  <cp:lastModifiedBy>Фролов А</cp:lastModifiedBy>
  <cp:revision>34</cp:revision>
  <dcterms:created xsi:type="dcterms:W3CDTF">2023-11-13T09:05:50Z</dcterms:created>
  <dcterms:modified xsi:type="dcterms:W3CDTF">2023-11-20T14:25:12Z</dcterms:modified>
</cp:coreProperties>
</file>