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6" r:id="rId8"/>
    <p:sldId id="263" r:id="rId9"/>
    <p:sldId id="262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5/09/17/151017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88641"/>
            <a:ext cx="7772400" cy="936103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МДОАУ «Детский сад №65 г. Орска»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1285860"/>
            <a:ext cx="8496944" cy="37273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13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500" b="1" i="1" dirty="0" smtClean="0">
                <a:latin typeface="Times New Roman" pitchFamily="18" charset="0"/>
                <a:cs typeface="Times New Roman" pitchFamily="18" charset="0"/>
              </a:rPr>
              <a:t>«Самый необычный и оригинальный вид театра для детей младшего дошкольного возраста среди ДОУ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500" b="1" i="1" dirty="0" smtClean="0">
                <a:latin typeface="Times New Roman" pitchFamily="18" charset="0"/>
                <a:cs typeface="Times New Roman" pitchFamily="18" charset="0"/>
              </a:rPr>
              <a:t>г. Орска»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Подготовил: музыкальный руководитель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           Фролова Инна Александровна</a:t>
            </a:r>
            <a:endParaRPr kumimoji="0" lang="ru-RU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600" b="1" noProof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г. Орск, 2024г.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даже сценка к песне «Два гуся»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Необычны и ориг театр 24г\Театр на зонтике\IMG_20240224_182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43631" cy="527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85821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Данный вид театра - практичный,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мобильный, яркий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интересный.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«Театр на зонтике» используется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педагогами для показа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сказок (инсценировки стихов,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песен) 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детьми младшего дошкольного возраста в самостоятельной игровой деятельности.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еобычны и ориг театр 24г\Театр на зонтике\IMG_20240311_10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168352" cy="2376264"/>
          </a:xfrm>
          <a:prstGeom prst="rect">
            <a:avLst/>
          </a:prstGeom>
          <a:noFill/>
        </p:spPr>
      </p:pic>
      <p:pic>
        <p:nvPicPr>
          <p:cNvPr id="5123" name="Picture 3" descr="C:\Users\User\Desktop\Необычны и ориг театр 24г\Театр на зонтике\IMG_20240311_093452.jpg"/>
          <p:cNvPicPr>
            <a:picLocks noChangeAspect="1" noChangeArrowheads="1"/>
          </p:cNvPicPr>
          <p:nvPr/>
        </p:nvPicPr>
        <p:blipFill>
          <a:blip r:embed="rId3" cstate="print"/>
          <a:srcRect t="2293" r="3713" b="3713"/>
          <a:stretch>
            <a:fillRect/>
          </a:stretch>
        </p:blipFill>
        <p:spPr bwMode="auto">
          <a:xfrm>
            <a:off x="4788024" y="1700808"/>
            <a:ext cx="3096344" cy="2266966"/>
          </a:xfrm>
          <a:prstGeom prst="rect">
            <a:avLst/>
          </a:prstGeom>
          <a:noFill/>
        </p:spPr>
      </p:pic>
      <p:pic>
        <p:nvPicPr>
          <p:cNvPr id="5124" name="Picture 4" descr="C:\Users\User\Desktop\Необычны и ориг театр 24г\Театр на зонтике\IMG_20240311_102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69093"/>
            <a:ext cx="1815666" cy="2420888"/>
          </a:xfrm>
          <a:prstGeom prst="rect">
            <a:avLst/>
          </a:prstGeom>
          <a:noFill/>
        </p:spPr>
      </p:pic>
      <p:pic>
        <p:nvPicPr>
          <p:cNvPr id="5125" name="Picture 5" descr="C:\Users\User\Desktop\Необычны и ориг театр 24г\Театр на зонтике\IMG_20240312_141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04800"/>
            <a:ext cx="1772432" cy="2458182"/>
          </a:xfrm>
          <a:prstGeom prst="rect">
            <a:avLst/>
          </a:prstGeom>
          <a:noFill/>
        </p:spPr>
      </p:pic>
      <p:pic>
        <p:nvPicPr>
          <p:cNvPr id="5126" name="Picture 6" descr="C:\Users\User\Desktop\Необычны и ориг театр 24г\Театр на зонтике\IMG_20240311_0937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197085"/>
            <a:ext cx="1779661" cy="2372882"/>
          </a:xfrm>
          <a:prstGeom prst="rect">
            <a:avLst/>
          </a:prstGeom>
          <a:noFill/>
        </p:spPr>
      </p:pic>
      <p:pic>
        <p:nvPicPr>
          <p:cNvPr id="5127" name="Picture 7" descr="C:\Users\User\Desktop\Необычны и ориг театр 24г\Театр на зонтике\IMG_20240312_141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175979"/>
            <a:ext cx="1800200" cy="247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еобычны и ориг театр 24г\Театр на зонтике\IMG_20240311_093918.jpg"/>
          <p:cNvPicPr>
            <a:picLocks noChangeAspect="1" noChangeArrowheads="1"/>
          </p:cNvPicPr>
          <p:nvPr/>
        </p:nvPicPr>
        <p:blipFill>
          <a:blip r:embed="rId2" cstate="print"/>
          <a:srcRect t="22700" r="23401"/>
          <a:stretch>
            <a:fillRect/>
          </a:stretch>
        </p:blipFill>
        <p:spPr bwMode="auto">
          <a:xfrm>
            <a:off x="6660232" y="2420888"/>
            <a:ext cx="2194195" cy="2952328"/>
          </a:xfrm>
          <a:prstGeom prst="rect">
            <a:avLst/>
          </a:prstGeom>
          <a:noFill/>
        </p:spPr>
      </p:pic>
      <p:pic>
        <p:nvPicPr>
          <p:cNvPr id="6147" name="Picture 3" descr="C:\Users\User\Desktop\Необычны и ориг театр 24г\Театр на зонтике\IMG_20240319_130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2088232" cy="2784309"/>
          </a:xfrm>
          <a:prstGeom prst="rect">
            <a:avLst/>
          </a:prstGeom>
          <a:noFill/>
        </p:spPr>
      </p:pic>
      <p:pic>
        <p:nvPicPr>
          <p:cNvPr id="6148" name="Picture 4" descr="C:\Users\User\Desktop\Необычны и ориг театр 24г\Театр на зонтике\IMG_20240311_102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«Детский театр» – это искусство, понятное и доступное даже самым маленьким зрителям. Он помогает малышам лучше понимать себя и окружающий мир, развивает их коммуникативные, социальные навыки и творческие способности.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для детей  - это мир игры и превращений, оживших сказочных персонажей, вместе с которыми ребёнок чувствует себя участником волшебства.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еобычны и ориг театр 24г\Театр на зонтике\IMG_20240312_141639.jpg"/>
          <p:cNvPicPr>
            <a:picLocks noChangeAspect="1" noChangeArrowheads="1"/>
          </p:cNvPicPr>
          <p:nvPr/>
        </p:nvPicPr>
        <p:blipFill>
          <a:blip r:embed="rId2" cstate="print"/>
          <a:srcRect b="4547"/>
          <a:stretch>
            <a:fillRect/>
          </a:stretch>
        </p:blipFill>
        <p:spPr bwMode="auto">
          <a:xfrm>
            <a:off x="2555776" y="3861048"/>
            <a:ext cx="428528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детском саду имеются разные виды театра для детей младшего дошкольного возраста . Но одним из необычных, оригинальных и представляющий большой интерес для малышей  - является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«Театр на зонтике».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Театр на зонтике\IMG_20240311_093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404" t="2991" b="3340"/>
          <a:stretch>
            <a:fillRect/>
          </a:stretch>
        </p:blipFill>
        <p:spPr bwMode="auto">
          <a:xfrm>
            <a:off x="1547664" y="1916832"/>
            <a:ext cx="5958891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данного вида театра нам понадобился зонт-трость, по окружности которого мы наклеили кармашки из фетра.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Подготовили из фетра героев сказок и соответствующие декорации, которые крепятся на зонте при помощи липучек или вставляются в кармашки зонта.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Театр на зонтике\IMG_20240210_133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216"/>
          <a:stretch>
            <a:fillRect/>
          </a:stretch>
        </p:blipFill>
        <p:spPr bwMode="auto">
          <a:xfrm>
            <a:off x="395536" y="4797152"/>
            <a:ext cx="1675928" cy="1872208"/>
          </a:xfrm>
          <a:prstGeom prst="rect">
            <a:avLst/>
          </a:prstGeom>
          <a:noFill/>
        </p:spPr>
      </p:pic>
      <p:pic>
        <p:nvPicPr>
          <p:cNvPr id="3076" name="Picture 4" descr="C:\Users\User\Desktop\Театр на зонтике\IMG_20240224_152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1296144" cy="1728192"/>
          </a:xfrm>
          <a:prstGeom prst="rect">
            <a:avLst/>
          </a:prstGeom>
          <a:noFill/>
        </p:spPr>
      </p:pic>
      <p:pic>
        <p:nvPicPr>
          <p:cNvPr id="3077" name="Picture 5" descr="C:\Users\User\Desktop\Театр на зонтике\IMG_20240223_18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5"/>
            <a:ext cx="1872208" cy="2496277"/>
          </a:xfrm>
          <a:prstGeom prst="rect">
            <a:avLst/>
          </a:prstGeom>
          <a:noFill/>
        </p:spPr>
      </p:pic>
      <p:pic>
        <p:nvPicPr>
          <p:cNvPr id="2050" name="Picture 2" descr="C:\Users\User\Desktop\Необычны и ориг театр 24г\Театр на зонтике\IMG_20240319_13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933056"/>
            <a:ext cx="2031690" cy="2708920"/>
          </a:xfrm>
          <a:prstGeom prst="rect">
            <a:avLst/>
          </a:prstGeom>
          <a:noFill/>
        </p:spPr>
      </p:pic>
      <p:pic>
        <p:nvPicPr>
          <p:cNvPr id="2051" name="Picture 3" descr="C:\Users\User\Desktop\Необычны и ориг театр 24г\Театр на зонтике\IMG_20240319_130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060848"/>
            <a:ext cx="1998222" cy="2664296"/>
          </a:xfrm>
          <a:prstGeom prst="rect">
            <a:avLst/>
          </a:prstGeom>
          <a:noFill/>
        </p:spPr>
      </p:pic>
      <p:pic>
        <p:nvPicPr>
          <p:cNvPr id="2053" name="Picture 5" descr="C:\Users\User\Desktop\Необычны и ориг театр 24г\Театр на зонтике\IMG_20240319_130524.jpg"/>
          <p:cNvPicPr>
            <a:picLocks noChangeAspect="1" noChangeArrowheads="1"/>
          </p:cNvPicPr>
          <p:nvPr/>
        </p:nvPicPr>
        <p:blipFill>
          <a:blip r:embed="rId7" cstate="print"/>
          <a:srcRect l="12814" t="4805" r="16706"/>
          <a:stretch>
            <a:fillRect/>
          </a:stretch>
        </p:blipFill>
        <p:spPr bwMode="auto">
          <a:xfrm>
            <a:off x="251520" y="1772816"/>
            <a:ext cx="1584176" cy="2852936"/>
          </a:xfrm>
          <a:prstGeom prst="rect">
            <a:avLst/>
          </a:prstGeom>
          <a:noFill/>
        </p:spPr>
      </p:pic>
      <p:pic>
        <p:nvPicPr>
          <p:cNvPr id="2054" name="Picture 6" descr="C:\Users\User\Desktop\Необычны и ориг театр 24г\Театр на зонтике\IMG_20240319_131721.jpg"/>
          <p:cNvPicPr>
            <a:picLocks noChangeAspect="1" noChangeArrowheads="1"/>
          </p:cNvPicPr>
          <p:nvPr/>
        </p:nvPicPr>
        <p:blipFill>
          <a:blip r:embed="rId8" cstate="print"/>
          <a:srcRect t="25850" r="6601" b="17451"/>
          <a:stretch>
            <a:fillRect/>
          </a:stretch>
        </p:blipFill>
        <p:spPr bwMode="auto">
          <a:xfrm>
            <a:off x="5508104" y="4797152"/>
            <a:ext cx="2304256" cy="186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98884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Таким образом, у нас получились наборы к следующим сказкам: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«КУРОЧКА РЯБА»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9" name="Picture 3" descr="C:\Users\User\Desktop\Театр на зонтике\IMG_20240224_175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55" y="1340768"/>
            <a:ext cx="8100769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Desktop\Театр на зонтике\IMG_20240224_180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575650" cy="529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Театр на зонтике\IMG_20240224_18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07211"/>
            <a:ext cx="8500324" cy="537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«РУКАВИЧКА»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Театр на зонтике\IMG_20240224_173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76052" cy="546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«ЗАЮШКИНА ИЗБУШКА»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еобычны и ориг театр 24г\Театр на зонтике\IMG_20240224_181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7650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</vt:lpstr>
      <vt:lpstr>В нашем детском саду имеются разные виды театра для детей младшего дошкольного возраста . Но одним из необычных, оригинальных и представляющий большой интерес для малышей  - является «Театр на зонтике».</vt:lpstr>
      <vt:lpstr>  Для данного вида театра нам понадобился зонт-трость, по окружности которого мы наклеили кармашки из фетра. Подготовили из фетра героев сказок и соответствующие декорации, которые крепятся на зонте при помощи липучек или вставляются в кармашки зонта.    </vt:lpstr>
      <vt:lpstr> Таким образом, у нас получились наборы к следующим сказкам: «КУРОЧКА РЯБА»  </vt:lpstr>
      <vt:lpstr>«КОЛОБОК»</vt:lpstr>
      <vt:lpstr>«РЕПКА»</vt:lpstr>
      <vt:lpstr>«РУКАВИЧКА»</vt:lpstr>
      <vt:lpstr>«ЗАЮШКИНА ИЗБУШКА»</vt:lpstr>
      <vt:lpstr>И даже сценка к песне «Два гуся»</vt:lpstr>
      <vt:lpstr>Данный вид театра - практичный, мобильный, яркий, интересный. «Театр на зонтике» используется педагогами для показа сказок (инсценировки стихов, потешек, песен) и детьми младшего дошкольного возраста в самостоятельной игровой деятельности.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2024-03-18T08:20:06Z</dcterms:created>
  <dcterms:modified xsi:type="dcterms:W3CDTF">2024-03-20T04:32:15Z</dcterms:modified>
</cp:coreProperties>
</file>