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Open Sans Bold" charset="1" panose="020B0806030504020204"/>
      <p:regular r:id="rId14"/>
    </p:embeddedFont>
    <p:embeddedFont>
      <p:font typeface="Open Sans" charset="1" panose="020B06060305040202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29.pn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12" Target="../media/image40.png" Type="http://schemas.openxmlformats.org/officeDocument/2006/relationships/image"/><Relationship Id="rId13" Target="../media/image41.sv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42.png" Type="http://schemas.openxmlformats.org/officeDocument/2006/relationships/image"/><Relationship Id="rId5" Target="../media/image43.png" Type="http://schemas.openxmlformats.org/officeDocument/2006/relationships/image"/><Relationship Id="rId6" Target="../media/image4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56589" y="3600450"/>
            <a:ext cx="20582230" cy="3086100"/>
            <a:chOff x="0" y="0"/>
            <a:chExt cx="5420834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20834" cy="812800"/>
            </a:xfrm>
            <a:custGeom>
              <a:avLst/>
              <a:gdLst/>
              <a:ahLst/>
              <a:cxnLst/>
              <a:rect r="r" b="b" t="t" l="l"/>
              <a:pathLst>
                <a:path h="812800" w="5420834">
                  <a:moveTo>
                    <a:pt x="0" y="0"/>
                  </a:moveTo>
                  <a:lnTo>
                    <a:pt x="5420834" y="0"/>
                  </a:lnTo>
                  <a:lnTo>
                    <a:pt x="542083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4F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42083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94803" y="2692880"/>
            <a:ext cx="3567730" cy="3883244"/>
          </a:xfrm>
          <a:custGeom>
            <a:avLst/>
            <a:gdLst/>
            <a:ahLst/>
            <a:cxnLst/>
            <a:rect r="r" b="b" t="t" l="l"/>
            <a:pathLst>
              <a:path h="3883244" w="3567730">
                <a:moveTo>
                  <a:pt x="0" y="0"/>
                </a:moveTo>
                <a:lnTo>
                  <a:pt x="3567730" y="0"/>
                </a:lnTo>
                <a:lnTo>
                  <a:pt x="3567730" y="3883244"/>
                </a:lnTo>
                <a:lnTo>
                  <a:pt x="0" y="3883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270919" y="6886575"/>
            <a:ext cx="1502628" cy="1459427"/>
          </a:xfrm>
          <a:custGeom>
            <a:avLst/>
            <a:gdLst/>
            <a:ahLst/>
            <a:cxnLst/>
            <a:rect r="r" b="b" t="t" l="l"/>
            <a:pathLst>
              <a:path h="1459427" w="1502628">
                <a:moveTo>
                  <a:pt x="0" y="0"/>
                </a:moveTo>
                <a:lnTo>
                  <a:pt x="1502628" y="0"/>
                </a:lnTo>
                <a:lnTo>
                  <a:pt x="1502628" y="1459427"/>
                </a:lnTo>
                <a:lnTo>
                  <a:pt x="0" y="14594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0" y="7146751"/>
            <a:ext cx="3026415" cy="3140249"/>
          </a:xfrm>
          <a:custGeom>
            <a:avLst/>
            <a:gdLst/>
            <a:ahLst/>
            <a:cxnLst/>
            <a:rect r="r" b="b" t="t" l="l"/>
            <a:pathLst>
              <a:path h="3140249" w="3026415">
                <a:moveTo>
                  <a:pt x="3026415" y="0"/>
                </a:moveTo>
                <a:lnTo>
                  <a:pt x="0" y="0"/>
                </a:lnTo>
                <a:lnTo>
                  <a:pt x="0" y="3140249"/>
                </a:lnTo>
                <a:lnTo>
                  <a:pt x="3026415" y="3140249"/>
                </a:lnTo>
                <a:lnTo>
                  <a:pt x="3026415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56184" y="1877312"/>
            <a:ext cx="1535501" cy="1633512"/>
          </a:xfrm>
          <a:custGeom>
            <a:avLst/>
            <a:gdLst/>
            <a:ahLst/>
            <a:cxnLst/>
            <a:rect r="r" b="b" t="t" l="l"/>
            <a:pathLst>
              <a:path h="1633512" w="1535501">
                <a:moveTo>
                  <a:pt x="0" y="0"/>
                </a:moveTo>
                <a:lnTo>
                  <a:pt x="1535501" y="0"/>
                </a:lnTo>
                <a:lnTo>
                  <a:pt x="1535501" y="1633511"/>
                </a:lnTo>
                <a:lnTo>
                  <a:pt x="0" y="16335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52419" y="1787685"/>
            <a:ext cx="1480617" cy="1524445"/>
          </a:xfrm>
          <a:custGeom>
            <a:avLst/>
            <a:gdLst/>
            <a:ahLst/>
            <a:cxnLst/>
            <a:rect r="r" b="b" t="t" l="l"/>
            <a:pathLst>
              <a:path h="1524445" w="1480617">
                <a:moveTo>
                  <a:pt x="0" y="0"/>
                </a:moveTo>
                <a:lnTo>
                  <a:pt x="1480617" y="0"/>
                </a:lnTo>
                <a:lnTo>
                  <a:pt x="1480617" y="1524445"/>
                </a:lnTo>
                <a:lnTo>
                  <a:pt x="0" y="15244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61520" y="-201976"/>
            <a:ext cx="4231208" cy="1787685"/>
          </a:xfrm>
          <a:custGeom>
            <a:avLst/>
            <a:gdLst/>
            <a:ahLst/>
            <a:cxnLst/>
            <a:rect r="r" b="b" t="t" l="l"/>
            <a:pathLst>
              <a:path h="1787685" w="4231208">
                <a:moveTo>
                  <a:pt x="0" y="0"/>
                </a:moveTo>
                <a:lnTo>
                  <a:pt x="4231207" y="0"/>
                </a:lnTo>
                <a:lnTo>
                  <a:pt x="4231207" y="1787686"/>
                </a:lnTo>
                <a:lnTo>
                  <a:pt x="0" y="17876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692727" y="-82710"/>
            <a:ext cx="4231208" cy="1787685"/>
          </a:xfrm>
          <a:custGeom>
            <a:avLst/>
            <a:gdLst/>
            <a:ahLst/>
            <a:cxnLst/>
            <a:rect r="r" b="b" t="t" l="l"/>
            <a:pathLst>
              <a:path h="1787685" w="4231208">
                <a:moveTo>
                  <a:pt x="0" y="0"/>
                </a:moveTo>
                <a:lnTo>
                  <a:pt x="4231208" y="0"/>
                </a:lnTo>
                <a:lnTo>
                  <a:pt x="4231208" y="1787685"/>
                </a:lnTo>
                <a:lnTo>
                  <a:pt x="0" y="17876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23935" y="0"/>
            <a:ext cx="4231208" cy="1787685"/>
          </a:xfrm>
          <a:custGeom>
            <a:avLst/>
            <a:gdLst/>
            <a:ahLst/>
            <a:cxnLst/>
            <a:rect r="r" b="b" t="t" l="l"/>
            <a:pathLst>
              <a:path h="1787685" w="4231208">
                <a:moveTo>
                  <a:pt x="0" y="0"/>
                </a:moveTo>
                <a:lnTo>
                  <a:pt x="4231208" y="0"/>
                </a:lnTo>
                <a:lnTo>
                  <a:pt x="4231208" y="1787685"/>
                </a:lnTo>
                <a:lnTo>
                  <a:pt x="0" y="17876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55143" y="29368"/>
            <a:ext cx="4231208" cy="1787685"/>
          </a:xfrm>
          <a:custGeom>
            <a:avLst/>
            <a:gdLst/>
            <a:ahLst/>
            <a:cxnLst/>
            <a:rect r="r" b="b" t="t" l="l"/>
            <a:pathLst>
              <a:path h="1787685" w="4231208">
                <a:moveTo>
                  <a:pt x="0" y="0"/>
                </a:moveTo>
                <a:lnTo>
                  <a:pt x="4231207" y="0"/>
                </a:lnTo>
                <a:lnTo>
                  <a:pt x="4231207" y="1787685"/>
                </a:lnTo>
                <a:lnTo>
                  <a:pt x="0" y="17876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625742" y="7146751"/>
            <a:ext cx="1359853" cy="1359853"/>
          </a:xfrm>
          <a:custGeom>
            <a:avLst/>
            <a:gdLst/>
            <a:ahLst/>
            <a:cxnLst/>
            <a:rect r="r" b="b" t="t" l="l"/>
            <a:pathLst>
              <a:path h="1359853" w="1359853">
                <a:moveTo>
                  <a:pt x="0" y="0"/>
                </a:moveTo>
                <a:lnTo>
                  <a:pt x="1359853" y="0"/>
                </a:lnTo>
                <a:lnTo>
                  <a:pt x="1359853" y="1359852"/>
                </a:lnTo>
                <a:lnTo>
                  <a:pt x="0" y="13598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653967" y="8816450"/>
            <a:ext cx="1359853" cy="1359853"/>
          </a:xfrm>
          <a:custGeom>
            <a:avLst/>
            <a:gdLst/>
            <a:ahLst/>
            <a:cxnLst/>
            <a:rect r="r" b="b" t="t" l="l"/>
            <a:pathLst>
              <a:path h="1359853" w="1359853">
                <a:moveTo>
                  <a:pt x="0" y="0"/>
                </a:moveTo>
                <a:lnTo>
                  <a:pt x="1359853" y="0"/>
                </a:lnTo>
                <a:lnTo>
                  <a:pt x="1359853" y="1359853"/>
                </a:lnTo>
                <a:lnTo>
                  <a:pt x="0" y="13598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706723" y="8716875"/>
            <a:ext cx="1502628" cy="1459427"/>
          </a:xfrm>
          <a:custGeom>
            <a:avLst/>
            <a:gdLst/>
            <a:ahLst/>
            <a:cxnLst/>
            <a:rect r="r" b="b" t="t" l="l"/>
            <a:pathLst>
              <a:path h="1459427" w="1502628">
                <a:moveTo>
                  <a:pt x="0" y="0"/>
                </a:moveTo>
                <a:lnTo>
                  <a:pt x="1502628" y="0"/>
                </a:lnTo>
                <a:lnTo>
                  <a:pt x="1502628" y="1459428"/>
                </a:lnTo>
                <a:lnTo>
                  <a:pt x="0" y="1459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359612" y="6986149"/>
            <a:ext cx="1359853" cy="1359853"/>
          </a:xfrm>
          <a:custGeom>
            <a:avLst/>
            <a:gdLst/>
            <a:ahLst/>
            <a:cxnLst/>
            <a:rect r="r" b="b" t="t" l="l"/>
            <a:pathLst>
              <a:path h="1359853" w="1359853">
                <a:moveTo>
                  <a:pt x="0" y="0"/>
                </a:moveTo>
                <a:lnTo>
                  <a:pt x="1359853" y="0"/>
                </a:lnTo>
                <a:lnTo>
                  <a:pt x="1359853" y="1359853"/>
                </a:lnTo>
                <a:lnTo>
                  <a:pt x="0" y="13598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185588" y="1588992"/>
            <a:ext cx="1309585" cy="1723138"/>
          </a:xfrm>
          <a:custGeom>
            <a:avLst/>
            <a:gdLst/>
            <a:ahLst/>
            <a:cxnLst/>
            <a:rect r="r" b="b" t="t" l="l"/>
            <a:pathLst>
              <a:path h="1723138" w="1309585">
                <a:moveTo>
                  <a:pt x="0" y="0"/>
                </a:moveTo>
                <a:lnTo>
                  <a:pt x="1309585" y="0"/>
                </a:lnTo>
                <a:lnTo>
                  <a:pt x="1309585" y="1723138"/>
                </a:lnTo>
                <a:lnTo>
                  <a:pt x="0" y="17231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0" y="2814010"/>
            <a:ext cx="4773547" cy="3872540"/>
          </a:xfrm>
          <a:custGeom>
            <a:avLst/>
            <a:gdLst/>
            <a:ahLst/>
            <a:cxnLst/>
            <a:rect r="r" b="b" t="t" l="l"/>
            <a:pathLst>
              <a:path h="3872540" w="4773547">
                <a:moveTo>
                  <a:pt x="0" y="0"/>
                </a:moveTo>
                <a:lnTo>
                  <a:pt x="4773547" y="0"/>
                </a:lnTo>
                <a:lnTo>
                  <a:pt x="4773547" y="3872540"/>
                </a:lnTo>
                <a:lnTo>
                  <a:pt x="0" y="38725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4275639" y="3634648"/>
            <a:ext cx="9917774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Признаки зимы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85113" y="5652897"/>
            <a:ext cx="991777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233DFF"/>
                </a:solidFill>
                <a:latin typeface="Open Sans"/>
                <a:ea typeface="Open Sans"/>
                <a:cs typeface="Open Sans"/>
                <a:sym typeface="Open Sans"/>
              </a:rPr>
              <a:t>Пополнение словарного запаса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414713" y="8246110"/>
            <a:ext cx="5560562" cy="1526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96B09"/>
                </a:solidFill>
                <a:latin typeface="Open Sans"/>
                <a:ea typeface="Open Sans"/>
                <a:cs typeface="Open Sans"/>
                <a:sym typeface="Open Sans"/>
              </a:rPr>
              <a:t>Для индивидуальных, групповых и онлайн-занятий </a:t>
            </a:r>
          </a:p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96B09"/>
                </a:solidFill>
                <a:latin typeface="Open Sans"/>
                <a:ea typeface="Open Sans"/>
                <a:cs typeface="Open Sans"/>
                <a:sym typeface="Open Sans"/>
              </a:rPr>
              <a:t>с дошкольниками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2653" y="728320"/>
            <a:ext cx="16982694" cy="8830361"/>
            <a:chOff x="0" y="0"/>
            <a:chExt cx="4472808" cy="23256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2808" cy="2325692"/>
            </a:xfrm>
            <a:custGeom>
              <a:avLst/>
              <a:gdLst/>
              <a:ahLst/>
              <a:cxnLst/>
              <a:rect r="r" b="b" t="t" l="l"/>
              <a:pathLst>
                <a:path h="2325692" w="4472808">
                  <a:moveTo>
                    <a:pt x="32823" y="0"/>
                  </a:moveTo>
                  <a:lnTo>
                    <a:pt x="4439986" y="0"/>
                  </a:lnTo>
                  <a:cubicBezTo>
                    <a:pt x="4448691" y="0"/>
                    <a:pt x="4457040" y="3458"/>
                    <a:pt x="4463195" y="9614"/>
                  </a:cubicBezTo>
                  <a:cubicBezTo>
                    <a:pt x="4469350" y="15769"/>
                    <a:pt x="4472808" y="24118"/>
                    <a:pt x="4472808" y="32823"/>
                  </a:cubicBezTo>
                  <a:lnTo>
                    <a:pt x="4472808" y="2292869"/>
                  </a:lnTo>
                  <a:cubicBezTo>
                    <a:pt x="4472808" y="2301574"/>
                    <a:pt x="4469350" y="2309923"/>
                    <a:pt x="4463195" y="2316078"/>
                  </a:cubicBezTo>
                  <a:cubicBezTo>
                    <a:pt x="4457040" y="2322234"/>
                    <a:pt x="4448691" y="2325692"/>
                    <a:pt x="4439986" y="2325692"/>
                  </a:cubicBezTo>
                  <a:lnTo>
                    <a:pt x="32823" y="2325692"/>
                  </a:lnTo>
                  <a:cubicBezTo>
                    <a:pt x="24118" y="2325692"/>
                    <a:pt x="15769" y="2322234"/>
                    <a:pt x="9614" y="2316078"/>
                  </a:cubicBezTo>
                  <a:cubicBezTo>
                    <a:pt x="3458" y="2309923"/>
                    <a:pt x="0" y="2301574"/>
                    <a:pt x="0" y="2292869"/>
                  </a:cubicBezTo>
                  <a:lnTo>
                    <a:pt x="0" y="32823"/>
                  </a:lnTo>
                  <a:cubicBezTo>
                    <a:pt x="0" y="24118"/>
                    <a:pt x="3458" y="15769"/>
                    <a:pt x="9614" y="9614"/>
                  </a:cubicBezTo>
                  <a:cubicBezTo>
                    <a:pt x="15769" y="3458"/>
                    <a:pt x="24118" y="0"/>
                    <a:pt x="32823" y="0"/>
                  </a:cubicBezTo>
                  <a:close/>
                </a:path>
              </a:pathLst>
            </a:custGeom>
            <a:solidFill>
              <a:srgbClr val="FFF4FB"/>
            </a:solidFill>
            <a:ln w="47625" cap="rnd">
              <a:solidFill>
                <a:srgbClr val="1AC8DB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2808" cy="2363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248087" y="2232241"/>
            <a:ext cx="5663707" cy="4991141"/>
          </a:xfrm>
          <a:custGeom>
            <a:avLst/>
            <a:gdLst/>
            <a:ahLst/>
            <a:cxnLst/>
            <a:rect r="r" b="b" t="t" l="l"/>
            <a:pathLst>
              <a:path h="4991141" w="5663707">
                <a:moveTo>
                  <a:pt x="0" y="0"/>
                </a:moveTo>
                <a:lnTo>
                  <a:pt x="5663706" y="0"/>
                </a:lnTo>
                <a:lnTo>
                  <a:pt x="5663706" y="4991141"/>
                </a:lnTo>
                <a:lnTo>
                  <a:pt x="0" y="49911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65768" y="1264975"/>
            <a:ext cx="6736276" cy="5588302"/>
          </a:xfrm>
          <a:custGeom>
            <a:avLst/>
            <a:gdLst/>
            <a:ahLst/>
            <a:cxnLst/>
            <a:rect r="r" b="b" t="t" l="l"/>
            <a:pathLst>
              <a:path h="5588302" w="6736276">
                <a:moveTo>
                  <a:pt x="0" y="0"/>
                </a:moveTo>
                <a:lnTo>
                  <a:pt x="6736276" y="0"/>
                </a:lnTo>
                <a:lnTo>
                  <a:pt x="6736276" y="5588302"/>
                </a:lnTo>
                <a:lnTo>
                  <a:pt x="0" y="55883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673221" y="2655485"/>
            <a:ext cx="2544912" cy="4197792"/>
          </a:xfrm>
          <a:custGeom>
            <a:avLst/>
            <a:gdLst/>
            <a:ahLst/>
            <a:cxnLst/>
            <a:rect r="r" b="b" t="t" l="l"/>
            <a:pathLst>
              <a:path h="4197792" w="2544912">
                <a:moveTo>
                  <a:pt x="0" y="0"/>
                </a:moveTo>
                <a:lnTo>
                  <a:pt x="2544911" y="0"/>
                </a:lnTo>
                <a:lnTo>
                  <a:pt x="2544911" y="4197792"/>
                </a:lnTo>
                <a:lnTo>
                  <a:pt x="0" y="41977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429270" y="2655485"/>
            <a:ext cx="7693301" cy="4567897"/>
          </a:xfrm>
          <a:custGeom>
            <a:avLst/>
            <a:gdLst/>
            <a:ahLst/>
            <a:cxnLst/>
            <a:rect r="r" b="b" t="t" l="l"/>
            <a:pathLst>
              <a:path h="4567897" w="7693301">
                <a:moveTo>
                  <a:pt x="0" y="0"/>
                </a:moveTo>
                <a:lnTo>
                  <a:pt x="7693300" y="0"/>
                </a:lnTo>
                <a:lnTo>
                  <a:pt x="7693300" y="4567897"/>
                </a:lnTo>
                <a:lnTo>
                  <a:pt x="0" y="45678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567842" y="812054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4114800"/>
                </a:moveTo>
                <a:lnTo>
                  <a:pt x="4160184" y="4114800"/>
                </a:lnTo>
                <a:lnTo>
                  <a:pt x="416018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03829" y="7585332"/>
            <a:ext cx="15655854" cy="1957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Зимой на улице морозно и холодно, дует ледяной ветер.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На окнах появляются узоры из инея.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Снег идёт тихо, ложится на крыши и дороги.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6322794" y="933450"/>
            <a:ext cx="4918207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Погода зимой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0865" y="5435651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7842" y="720090"/>
            <a:ext cx="16982694" cy="8830361"/>
            <a:chOff x="0" y="0"/>
            <a:chExt cx="4472808" cy="23256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2808" cy="2325692"/>
            </a:xfrm>
            <a:custGeom>
              <a:avLst/>
              <a:gdLst/>
              <a:ahLst/>
              <a:cxnLst/>
              <a:rect r="r" b="b" t="t" l="l"/>
              <a:pathLst>
                <a:path h="2325692" w="4472808">
                  <a:moveTo>
                    <a:pt x="32823" y="0"/>
                  </a:moveTo>
                  <a:lnTo>
                    <a:pt x="4439986" y="0"/>
                  </a:lnTo>
                  <a:cubicBezTo>
                    <a:pt x="4448691" y="0"/>
                    <a:pt x="4457040" y="3458"/>
                    <a:pt x="4463195" y="9614"/>
                  </a:cubicBezTo>
                  <a:cubicBezTo>
                    <a:pt x="4469350" y="15769"/>
                    <a:pt x="4472808" y="24118"/>
                    <a:pt x="4472808" y="32823"/>
                  </a:cubicBezTo>
                  <a:lnTo>
                    <a:pt x="4472808" y="2292869"/>
                  </a:lnTo>
                  <a:cubicBezTo>
                    <a:pt x="4472808" y="2301574"/>
                    <a:pt x="4469350" y="2309923"/>
                    <a:pt x="4463195" y="2316078"/>
                  </a:cubicBezTo>
                  <a:cubicBezTo>
                    <a:pt x="4457040" y="2322234"/>
                    <a:pt x="4448691" y="2325692"/>
                    <a:pt x="4439986" y="2325692"/>
                  </a:cubicBezTo>
                  <a:lnTo>
                    <a:pt x="32823" y="2325692"/>
                  </a:lnTo>
                  <a:cubicBezTo>
                    <a:pt x="24118" y="2325692"/>
                    <a:pt x="15769" y="2322234"/>
                    <a:pt x="9614" y="2316078"/>
                  </a:cubicBezTo>
                  <a:cubicBezTo>
                    <a:pt x="3458" y="2309923"/>
                    <a:pt x="0" y="2301574"/>
                    <a:pt x="0" y="2292869"/>
                  </a:cubicBezTo>
                  <a:lnTo>
                    <a:pt x="0" y="32823"/>
                  </a:lnTo>
                  <a:cubicBezTo>
                    <a:pt x="0" y="24118"/>
                    <a:pt x="3458" y="15769"/>
                    <a:pt x="9614" y="9614"/>
                  </a:cubicBezTo>
                  <a:cubicBezTo>
                    <a:pt x="15769" y="3458"/>
                    <a:pt x="24118" y="0"/>
                    <a:pt x="32823" y="0"/>
                  </a:cubicBezTo>
                  <a:close/>
                </a:path>
              </a:pathLst>
            </a:custGeom>
            <a:solidFill>
              <a:srgbClr val="FFF4FB"/>
            </a:solidFill>
            <a:ln w="47625" cap="rnd">
              <a:solidFill>
                <a:srgbClr val="1AC8DB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2808" cy="2363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094040" y="2777490"/>
            <a:ext cx="6130056" cy="4114800"/>
          </a:xfrm>
          <a:custGeom>
            <a:avLst/>
            <a:gdLst/>
            <a:ahLst/>
            <a:cxnLst/>
            <a:rect r="r" b="b" t="t" l="l"/>
            <a:pathLst>
              <a:path h="4114800" w="6130056">
                <a:moveTo>
                  <a:pt x="0" y="0"/>
                </a:moveTo>
                <a:lnTo>
                  <a:pt x="6130056" y="0"/>
                </a:lnTo>
                <a:lnTo>
                  <a:pt x="61300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7842" y="5275016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567842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4114800"/>
                </a:moveTo>
                <a:lnTo>
                  <a:pt x="4160184" y="4114800"/>
                </a:lnTo>
                <a:lnTo>
                  <a:pt x="416018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3390353" y="5435651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4160184" y="0"/>
                </a:moveTo>
                <a:lnTo>
                  <a:pt x="0" y="0"/>
                </a:lnTo>
                <a:lnTo>
                  <a:pt x="0" y="4114800"/>
                </a:lnTo>
                <a:lnTo>
                  <a:pt x="4160184" y="4114800"/>
                </a:lnTo>
                <a:lnTo>
                  <a:pt x="41601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0">
            <a:off x="13390353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4160184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60184" y="0"/>
                </a:lnTo>
                <a:lnTo>
                  <a:pt x="4160184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9718" y="3077870"/>
            <a:ext cx="6282137" cy="4114800"/>
          </a:xfrm>
          <a:custGeom>
            <a:avLst/>
            <a:gdLst/>
            <a:ahLst/>
            <a:cxnLst/>
            <a:rect r="r" b="b" t="t" l="l"/>
            <a:pathLst>
              <a:path h="4114800" w="6282137">
                <a:moveTo>
                  <a:pt x="0" y="0"/>
                </a:moveTo>
                <a:lnTo>
                  <a:pt x="6282137" y="0"/>
                </a:lnTo>
                <a:lnTo>
                  <a:pt x="62821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240708" y="1143674"/>
            <a:ext cx="3636963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Снег и лёд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32013" y="7445426"/>
            <a:ext cx="13095817" cy="14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Снег пушистый и блестит на солнце, словно кристаллы.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Реки и лужи покрываются прозрачным льдом.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Можно кататься на коньках и слушать, как хрустит снег под ногами.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7842" y="720090"/>
            <a:ext cx="16982694" cy="8830361"/>
            <a:chOff x="0" y="0"/>
            <a:chExt cx="4472808" cy="23256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2808" cy="2325692"/>
            </a:xfrm>
            <a:custGeom>
              <a:avLst/>
              <a:gdLst/>
              <a:ahLst/>
              <a:cxnLst/>
              <a:rect r="r" b="b" t="t" l="l"/>
              <a:pathLst>
                <a:path h="2325692" w="4472808">
                  <a:moveTo>
                    <a:pt x="32823" y="0"/>
                  </a:moveTo>
                  <a:lnTo>
                    <a:pt x="4439986" y="0"/>
                  </a:lnTo>
                  <a:cubicBezTo>
                    <a:pt x="4448691" y="0"/>
                    <a:pt x="4457040" y="3458"/>
                    <a:pt x="4463195" y="9614"/>
                  </a:cubicBezTo>
                  <a:cubicBezTo>
                    <a:pt x="4469350" y="15769"/>
                    <a:pt x="4472808" y="24118"/>
                    <a:pt x="4472808" y="32823"/>
                  </a:cubicBezTo>
                  <a:lnTo>
                    <a:pt x="4472808" y="2292869"/>
                  </a:lnTo>
                  <a:cubicBezTo>
                    <a:pt x="4472808" y="2301574"/>
                    <a:pt x="4469350" y="2309923"/>
                    <a:pt x="4463195" y="2316078"/>
                  </a:cubicBezTo>
                  <a:cubicBezTo>
                    <a:pt x="4457040" y="2322234"/>
                    <a:pt x="4448691" y="2325692"/>
                    <a:pt x="4439986" y="2325692"/>
                  </a:cubicBezTo>
                  <a:lnTo>
                    <a:pt x="32823" y="2325692"/>
                  </a:lnTo>
                  <a:cubicBezTo>
                    <a:pt x="24118" y="2325692"/>
                    <a:pt x="15769" y="2322234"/>
                    <a:pt x="9614" y="2316078"/>
                  </a:cubicBezTo>
                  <a:cubicBezTo>
                    <a:pt x="3458" y="2309923"/>
                    <a:pt x="0" y="2301574"/>
                    <a:pt x="0" y="2292869"/>
                  </a:cubicBezTo>
                  <a:lnTo>
                    <a:pt x="0" y="32823"/>
                  </a:lnTo>
                  <a:cubicBezTo>
                    <a:pt x="0" y="24118"/>
                    <a:pt x="3458" y="15769"/>
                    <a:pt x="9614" y="9614"/>
                  </a:cubicBezTo>
                  <a:cubicBezTo>
                    <a:pt x="15769" y="3458"/>
                    <a:pt x="24118" y="0"/>
                    <a:pt x="32823" y="0"/>
                  </a:cubicBezTo>
                  <a:close/>
                </a:path>
              </a:pathLst>
            </a:custGeom>
            <a:solidFill>
              <a:srgbClr val="FFF4FB"/>
            </a:solidFill>
            <a:ln w="47625" cap="rnd">
              <a:solidFill>
                <a:srgbClr val="1AC8DB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2808" cy="2363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67842" y="5275016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567842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4114800"/>
                </a:moveTo>
                <a:lnTo>
                  <a:pt x="4160184" y="4114800"/>
                </a:lnTo>
                <a:lnTo>
                  <a:pt x="416018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3638678" y="5681267"/>
            <a:ext cx="3911858" cy="3869184"/>
          </a:xfrm>
          <a:custGeom>
            <a:avLst/>
            <a:gdLst/>
            <a:ahLst/>
            <a:cxnLst/>
            <a:rect r="r" b="b" t="t" l="l"/>
            <a:pathLst>
              <a:path h="3869184" w="3911858">
                <a:moveTo>
                  <a:pt x="3911859" y="0"/>
                </a:moveTo>
                <a:lnTo>
                  <a:pt x="0" y="0"/>
                </a:lnTo>
                <a:lnTo>
                  <a:pt x="0" y="3869184"/>
                </a:lnTo>
                <a:lnTo>
                  <a:pt x="3911859" y="3869184"/>
                </a:lnTo>
                <a:lnTo>
                  <a:pt x="391185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13390353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4160184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60184" y="0"/>
                </a:lnTo>
                <a:lnTo>
                  <a:pt x="4160184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515305" y="2777490"/>
            <a:ext cx="3164655" cy="4114800"/>
          </a:xfrm>
          <a:custGeom>
            <a:avLst/>
            <a:gdLst/>
            <a:ahLst/>
            <a:cxnLst/>
            <a:rect r="r" b="b" t="t" l="l"/>
            <a:pathLst>
              <a:path h="4114800" w="3164655">
                <a:moveTo>
                  <a:pt x="0" y="0"/>
                </a:moveTo>
                <a:lnTo>
                  <a:pt x="3164655" y="0"/>
                </a:lnTo>
                <a:lnTo>
                  <a:pt x="31646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642694" y="2777490"/>
            <a:ext cx="7436615" cy="4554926"/>
          </a:xfrm>
          <a:custGeom>
            <a:avLst/>
            <a:gdLst/>
            <a:ahLst/>
            <a:cxnLst/>
            <a:rect r="r" b="b" t="t" l="l"/>
            <a:pathLst>
              <a:path h="4554926" w="7436615">
                <a:moveTo>
                  <a:pt x="0" y="0"/>
                </a:moveTo>
                <a:lnTo>
                  <a:pt x="7436614" y="0"/>
                </a:lnTo>
                <a:lnTo>
                  <a:pt x="7436614" y="4554926"/>
                </a:lnTo>
                <a:lnTo>
                  <a:pt x="0" y="4554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370692" y="1143674"/>
            <a:ext cx="537699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Деревья зимой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68429" y="7568234"/>
            <a:ext cx="14581521" cy="146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9"/>
              </a:lnSpc>
            </a:pPr>
            <a:r>
              <a:rPr lang="en-US" sz="2814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Деревья стоят без листьев и отдыхают до весны.</a:t>
            </a:r>
          </a:p>
          <a:p>
            <a:pPr algn="ctr">
              <a:lnSpc>
                <a:spcPts val="3939"/>
              </a:lnSpc>
            </a:pPr>
            <a:r>
              <a:rPr lang="en-US" sz="2814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Только ёлки, сосны и пихты остаются зелёными.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Снег ложится на их ветви, превращая лес в сказку.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7842" y="720090"/>
            <a:ext cx="16982694" cy="8830361"/>
            <a:chOff x="0" y="0"/>
            <a:chExt cx="4472808" cy="23256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2808" cy="2325692"/>
            </a:xfrm>
            <a:custGeom>
              <a:avLst/>
              <a:gdLst/>
              <a:ahLst/>
              <a:cxnLst/>
              <a:rect r="r" b="b" t="t" l="l"/>
              <a:pathLst>
                <a:path h="2325692" w="4472808">
                  <a:moveTo>
                    <a:pt x="32823" y="0"/>
                  </a:moveTo>
                  <a:lnTo>
                    <a:pt x="4439986" y="0"/>
                  </a:lnTo>
                  <a:cubicBezTo>
                    <a:pt x="4448691" y="0"/>
                    <a:pt x="4457040" y="3458"/>
                    <a:pt x="4463195" y="9614"/>
                  </a:cubicBezTo>
                  <a:cubicBezTo>
                    <a:pt x="4469350" y="15769"/>
                    <a:pt x="4472808" y="24118"/>
                    <a:pt x="4472808" y="32823"/>
                  </a:cubicBezTo>
                  <a:lnTo>
                    <a:pt x="4472808" y="2292869"/>
                  </a:lnTo>
                  <a:cubicBezTo>
                    <a:pt x="4472808" y="2301574"/>
                    <a:pt x="4469350" y="2309923"/>
                    <a:pt x="4463195" y="2316078"/>
                  </a:cubicBezTo>
                  <a:cubicBezTo>
                    <a:pt x="4457040" y="2322234"/>
                    <a:pt x="4448691" y="2325692"/>
                    <a:pt x="4439986" y="2325692"/>
                  </a:cubicBezTo>
                  <a:lnTo>
                    <a:pt x="32823" y="2325692"/>
                  </a:lnTo>
                  <a:cubicBezTo>
                    <a:pt x="24118" y="2325692"/>
                    <a:pt x="15769" y="2322234"/>
                    <a:pt x="9614" y="2316078"/>
                  </a:cubicBezTo>
                  <a:cubicBezTo>
                    <a:pt x="3458" y="2309923"/>
                    <a:pt x="0" y="2301574"/>
                    <a:pt x="0" y="2292869"/>
                  </a:cubicBezTo>
                  <a:lnTo>
                    <a:pt x="0" y="32823"/>
                  </a:lnTo>
                  <a:cubicBezTo>
                    <a:pt x="0" y="24118"/>
                    <a:pt x="3458" y="15769"/>
                    <a:pt x="9614" y="9614"/>
                  </a:cubicBezTo>
                  <a:cubicBezTo>
                    <a:pt x="15769" y="3458"/>
                    <a:pt x="24118" y="0"/>
                    <a:pt x="32823" y="0"/>
                  </a:cubicBezTo>
                  <a:close/>
                </a:path>
              </a:pathLst>
            </a:custGeom>
            <a:solidFill>
              <a:srgbClr val="FFF4FB"/>
            </a:solidFill>
            <a:ln w="47625" cap="rnd">
              <a:solidFill>
                <a:srgbClr val="1AC8DB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2808" cy="2363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67842" y="5275016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567842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4114800"/>
                </a:moveTo>
                <a:lnTo>
                  <a:pt x="4160184" y="4114800"/>
                </a:lnTo>
                <a:lnTo>
                  <a:pt x="416018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3638678" y="5681267"/>
            <a:ext cx="3911858" cy="3869184"/>
          </a:xfrm>
          <a:custGeom>
            <a:avLst/>
            <a:gdLst/>
            <a:ahLst/>
            <a:cxnLst/>
            <a:rect r="r" b="b" t="t" l="l"/>
            <a:pathLst>
              <a:path h="3869184" w="3911858">
                <a:moveTo>
                  <a:pt x="3911859" y="0"/>
                </a:moveTo>
                <a:lnTo>
                  <a:pt x="0" y="0"/>
                </a:lnTo>
                <a:lnTo>
                  <a:pt x="0" y="3869184"/>
                </a:lnTo>
                <a:lnTo>
                  <a:pt x="3911859" y="3869184"/>
                </a:lnTo>
                <a:lnTo>
                  <a:pt x="391185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13390353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4160184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60184" y="0"/>
                </a:lnTo>
                <a:lnTo>
                  <a:pt x="4160184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877163" y="2312320"/>
            <a:ext cx="5026379" cy="5020096"/>
          </a:xfrm>
          <a:custGeom>
            <a:avLst/>
            <a:gdLst/>
            <a:ahLst/>
            <a:cxnLst/>
            <a:rect r="r" b="b" t="t" l="l"/>
            <a:pathLst>
              <a:path h="5020096" w="5026379">
                <a:moveTo>
                  <a:pt x="0" y="0"/>
                </a:moveTo>
                <a:lnTo>
                  <a:pt x="5026379" y="0"/>
                </a:lnTo>
                <a:lnTo>
                  <a:pt x="5026379" y="5020096"/>
                </a:lnTo>
                <a:lnTo>
                  <a:pt x="0" y="50200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857849" y="2312320"/>
            <a:ext cx="8146201" cy="5020096"/>
          </a:xfrm>
          <a:custGeom>
            <a:avLst/>
            <a:gdLst/>
            <a:ahLst/>
            <a:cxnLst/>
            <a:rect r="r" b="b" t="t" l="l"/>
            <a:pathLst>
              <a:path h="5020096" w="8146201">
                <a:moveTo>
                  <a:pt x="0" y="0"/>
                </a:moveTo>
                <a:lnTo>
                  <a:pt x="8146201" y="0"/>
                </a:lnTo>
                <a:lnTo>
                  <a:pt x="8146201" y="5020096"/>
                </a:lnTo>
                <a:lnTo>
                  <a:pt x="0" y="50200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312285" y="1143674"/>
            <a:ext cx="5493808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Зимние забавы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149577" y="7432468"/>
            <a:ext cx="11988846" cy="1957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9"/>
              </a:lnSpc>
            </a:pPr>
            <a:r>
              <a:rPr lang="en-US" sz="2814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Зимой дети любят играть на улице и веселиться.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Они лепят снеговиков, катаются с горки, играют в снежки.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Щёки краснеют от мороза, но настроение отличное!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67790" y="559455"/>
            <a:ext cx="16982694" cy="8830361"/>
            <a:chOff x="0" y="0"/>
            <a:chExt cx="4472808" cy="23256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2808" cy="2325692"/>
            </a:xfrm>
            <a:custGeom>
              <a:avLst/>
              <a:gdLst/>
              <a:ahLst/>
              <a:cxnLst/>
              <a:rect r="r" b="b" t="t" l="l"/>
              <a:pathLst>
                <a:path h="2325692" w="4472808">
                  <a:moveTo>
                    <a:pt x="32823" y="0"/>
                  </a:moveTo>
                  <a:lnTo>
                    <a:pt x="4439986" y="0"/>
                  </a:lnTo>
                  <a:cubicBezTo>
                    <a:pt x="4448691" y="0"/>
                    <a:pt x="4457040" y="3458"/>
                    <a:pt x="4463195" y="9614"/>
                  </a:cubicBezTo>
                  <a:cubicBezTo>
                    <a:pt x="4469350" y="15769"/>
                    <a:pt x="4472808" y="24118"/>
                    <a:pt x="4472808" y="32823"/>
                  </a:cubicBezTo>
                  <a:lnTo>
                    <a:pt x="4472808" y="2292869"/>
                  </a:lnTo>
                  <a:cubicBezTo>
                    <a:pt x="4472808" y="2301574"/>
                    <a:pt x="4469350" y="2309923"/>
                    <a:pt x="4463195" y="2316078"/>
                  </a:cubicBezTo>
                  <a:cubicBezTo>
                    <a:pt x="4457040" y="2322234"/>
                    <a:pt x="4448691" y="2325692"/>
                    <a:pt x="4439986" y="2325692"/>
                  </a:cubicBezTo>
                  <a:lnTo>
                    <a:pt x="32823" y="2325692"/>
                  </a:lnTo>
                  <a:cubicBezTo>
                    <a:pt x="24118" y="2325692"/>
                    <a:pt x="15769" y="2322234"/>
                    <a:pt x="9614" y="2316078"/>
                  </a:cubicBezTo>
                  <a:cubicBezTo>
                    <a:pt x="3458" y="2309923"/>
                    <a:pt x="0" y="2301574"/>
                    <a:pt x="0" y="2292869"/>
                  </a:cubicBezTo>
                  <a:lnTo>
                    <a:pt x="0" y="32823"/>
                  </a:lnTo>
                  <a:cubicBezTo>
                    <a:pt x="0" y="24118"/>
                    <a:pt x="3458" y="15769"/>
                    <a:pt x="9614" y="9614"/>
                  </a:cubicBezTo>
                  <a:cubicBezTo>
                    <a:pt x="15769" y="3458"/>
                    <a:pt x="24118" y="0"/>
                    <a:pt x="32823" y="0"/>
                  </a:cubicBezTo>
                  <a:close/>
                </a:path>
              </a:pathLst>
            </a:custGeom>
            <a:solidFill>
              <a:srgbClr val="FFF4FB"/>
            </a:solidFill>
            <a:ln w="47625" cap="rnd">
              <a:solidFill>
                <a:srgbClr val="1AC8DB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2808" cy="2363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67842" y="5275016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4096" y="7210272"/>
            <a:ext cx="15310083" cy="1928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9"/>
              </a:lnSpc>
            </a:pPr>
            <a:r>
              <a:rPr lang="en-US" sz="2770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Животным зимой трудно искать еду под снегом.</a:t>
            </a:r>
          </a:p>
          <a:p>
            <a:pPr algn="ctr">
              <a:lnSpc>
                <a:spcPts val="3879"/>
              </a:lnSpc>
            </a:pPr>
            <a:r>
              <a:rPr lang="en-US" sz="2770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Зайцы меняют шубку на белую, чтобы быть незаметными.</a:t>
            </a:r>
          </a:p>
          <a:p>
            <a:pPr algn="ctr">
              <a:lnSpc>
                <a:spcPts val="3879"/>
              </a:lnSpc>
              <a:spcBef>
                <a:spcPct val="0"/>
              </a:spcBef>
            </a:pPr>
            <a:r>
              <a:rPr lang="en-US" b="true" sz="2770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b="true" sz="2770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Люди помогают птицам — делают кормушки и насыпают зерно.</a:t>
            </a:r>
          </a:p>
          <a:p>
            <a:pPr algn="ctr">
              <a:lnSpc>
                <a:spcPts val="3879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true" rot="0">
            <a:off x="567842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4114800"/>
                </a:moveTo>
                <a:lnTo>
                  <a:pt x="4160184" y="4114800"/>
                </a:lnTo>
                <a:lnTo>
                  <a:pt x="416018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3638678" y="5681267"/>
            <a:ext cx="3911858" cy="3869184"/>
          </a:xfrm>
          <a:custGeom>
            <a:avLst/>
            <a:gdLst/>
            <a:ahLst/>
            <a:cxnLst/>
            <a:rect r="r" b="b" t="t" l="l"/>
            <a:pathLst>
              <a:path h="3869184" w="3911858">
                <a:moveTo>
                  <a:pt x="3911859" y="0"/>
                </a:moveTo>
                <a:lnTo>
                  <a:pt x="0" y="0"/>
                </a:lnTo>
                <a:lnTo>
                  <a:pt x="0" y="3869184"/>
                </a:lnTo>
                <a:lnTo>
                  <a:pt x="3911859" y="3869184"/>
                </a:lnTo>
                <a:lnTo>
                  <a:pt x="391185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0">
            <a:off x="13390353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4160184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60184" y="0"/>
                </a:lnTo>
                <a:lnTo>
                  <a:pt x="4160184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179075" y="2254900"/>
            <a:ext cx="5097901" cy="4441547"/>
          </a:xfrm>
          <a:custGeom>
            <a:avLst/>
            <a:gdLst/>
            <a:ahLst/>
            <a:cxnLst/>
            <a:rect r="r" b="b" t="t" l="l"/>
            <a:pathLst>
              <a:path h="4441547" w="5097901">
                <a:moveTo>
                  <a:pt x="0" y="0"/>
                </a:moveTo>
                <a:lnTo>
                  <a:pt x="5097902" y="0"/>
                </a:lnTo>
                <a:lnTo>
                  <a:pt x="5097902" y="4441547"/>
                </a:lnTo>
                <a:lnTo>
                  <a:pt x="0" y="44415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804906" y="2917236"/>
            <a:ext cx="4559335" cy="4114800"/>
          </a:xfrm>
          <a:custGeom>
            <a:avLst/>
            <a:gdLst/>
            <a:ahLst/>
            <a:cxnLst/>
            <a:rect r="r" b="b" t="t" l="l"/>
            <a:pathLst>
              <a:path h="4114800" w="4559335">
                <a:moveTo>
                  <a:pt x="0" y="0"/>
                </a:moveTo>
                <a:lnTo>
                  <a:pt x="4559336" y="0"/>
                </a:lnTo>
                <a:lnTo>
                  <a:pt x="45593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773064" y="1143674"/>
            <a:ext cx="6572250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Зимние животные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7842" y="720090"/>
            <a:ext cx="16982694" cy="8830361"/>
            <a:chOff x="0" y="0"/>
            <a:chExt cx="4472808" cy="23256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2808" cy="2325692"/>
            </a:xfrm>
            <a:custGeom>
              <a:avLst/>
              <a:gdLst/>
              <a:ahLst/>
              <a:cxnLst/>
              <a:rect r="r" b="b" t="t" l="l"/>
              <a:pathLst>
                <a:path h="2325692" w="4472808">
                  <a:moveTo>
                    <a:pt x="32823" y="0"/>
                  </a:moveTo>
                  <a:lnTo>
                    <a:pt x="4439986" y="0"/>
                  </a:lnTo>
                  <a:cubicBezTo>
                    <a:pt x="4448691" y="0"/>
                    <a:pt x="4457040" y="3458"/>
                    <a:pt x="4463195" y="9614"/>
                  </a:cubicBezTo>
                  <a:cubicBezTo>
                    <a:pt x="4469350" y="15769"/>
                    <a:pt x="4472808" y="24118"/>
                    <a:pt x="4472808" y="32823"/>
                  </a:cubicBezTo>
                  <a:lnTo>
                    <a:pt x="4472808" y="2292869"/>
                  </a:lnTo>
                  <a:cubicBezTo>
                    <a:pt x="4472808" y="2301574"/>
                    <a:pt x="4469350" y="2309923"/>
                    <a:pt x="4463195" y="2316078"/>
                  </a:cubicBezTo>
                  <a:cubicBezTo>
                    <a:pt x="4457040" y="2322234"/>
                    <a:pt x="4448691" y="2325692"/>
                    <a:pt x="4439986" y="2325692"/>
                  </a:cubicBezTo>
                  <a:lnTo>
                    <a:pt x="32823" y="2325692"/>
                  </a:lnTo>
                  <a:cubicBezTo>
                    <a:pt x="24118" y="2325692"/>
                    <a:pt x="15769" y="2322234"/>
                    <a:pt x="9614" y="2316078"/>
                  </a:cubicBezTo>
                  <a:cubicBezTo>
                    <a:pt x="3458" y="2309923"/>
                    <a:pt x="0" y="2301574"/>
                    <a:pt x="0" y="2292869"/>
                  </a:cubicBezTo>
                  <a:lnTo>
                    <a:pt x="0" y="32823"/>
                  </a:lnTo>
                  <a:cubicBezTo>
                    <a:pt x="0" y="24118"/>
                    <a:pt x="3458" y="15769"/>
                    <a:pt x="9614" y="9614"/>
                  </a:cubicBezTo>
                  <a:cubicBezTo>
                    <a:pt x="15769" y="3458"/>
                    <a:pt x="24118" y="0"/>
                    <a:pt x="32823" y="0"/>
                  </a:cubicBezTo>
                  <a:close/>
                </a:path>
              </a:pathLst>
            </a:custGeom>
            <a:solidFill>
              <a:srgbClr val="FFF4FB"/>
            </a:solidFill>
            <a:ln w="47625" cap="rnd">
              <a:solidFill>
                <a:srgbClr val="1AC8DB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2808" cy="2363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67842" y="5275016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567842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4114800"/>
                </a:moveTo>
                <a:lnTo>
                  <a:pt x="4160184" y="4114800"/>
                </a:lnTo>
                <a:lnTo>
                  <a:pt x="416018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3638678" y="5681267"/>
            <a:ext cx="3911858" cy="3869184"/>
          </a:xfrm>
          <a:custGeom>
            <a:avLst/>
            <a:gdLst/>
            <a:ahLst/>
            <a:cxnLst/>
            <a:rect r="r" b="b" t="t" l="l"/>
            <a:pathLst>
              <a:path h="3869184" w="3911858">
                <a:moveTo>
                  <a:pt x="3911859" y="0"/>
                </a:moveTo>
                <a:lnTo>
                  <a:pt x="0" y="0"/>
                </a:lnTo>
                <a:lnTo>
                  <a:pt x="0" y="3869184"/>
                </a:lnTo>
                <a:lnTo>
                  <a:pt x="3911859" y="3869184"/>
                </a:lnTo>
                <a:lnTo>
                  <a:pt x="391185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13390353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4160184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60184" y="0"/>
                </a:lnTo>
                <a:lnTo>
                  <a:pt x="4160184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019237" y="2517930"/>
            <a:ext cx="3713173" cy="4814486"/>
          </a:xfrm>
          <a:custGeom>
            <a:avLst/>
            <a:gdLst/>
            <a:ahLst/>
            <a:cxnLst/>
            <a:rect r="r" b="b" t="t" l="l"/>
            <a:pathLst>
              <a:path h="4814486" w="3713173">
                <a:moveTo>
                  <a:pt x="0" y="0"/>
                </a:moveTo>
                <a:lnTo>
                  <a:pt x="3713172" y="0"/>
                </a:lnTo>
                <a:lnTo>
                  <a:pt x="3713172" y="4814486"/>
                </a:lnTo>
                <a:lnTo>
                  <a:pt x="0" y="48144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671288" y="2982179"/>
            <a:ext cx="4170790" cy="4350238"/>
          </a:xfrm>
          <a:custGeom>
            <a:avLst/>
            <a:gdLst/>
            <a:ahLst/>
            <a:cxnLst/>
            <a:rect r="r" b="b" t="t" l="l"/>
            <a:pathLst>
              <a:path h="4350238" w="4170790">
                <a:moveTo>
                  <a:pt x="0" y="0"/>
                </a:moveTo>
                <a:lnTo>
                  <a:pt x="4170791" y="0"/>
                </a:lnTo>
                <a:lnTo>
                  <a:pt x="4170791" y="4350237"/>
                </a:lnTo>
                <a:lnTo>
                  <a:pt x="0" y="43502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324470" y="2135153"/>
            <a:ext cx="1492138" cy="1937841"/>
          </a:xfrm>
          <a:custGeom>
            <a:avLst/>
            <a:gdLst/>
            <a:ahLst/>
            <a:cxnLst/>
            <a:rect r="r" b="b" t="t" l="l"/>
            <a:pathLst>
              <a:path h="1937841" w="1492138">
                <a:moveTo>
                  <a:pt x="0" y="0"/>
                </a:moveTo>
                <a:lnTo>
                  <a:pt x="1492138" y="0"/>
                </a:lnTo>
                <a:lnTo>
                  <a:pt x="1492138" y="1937841"/>
                </a:lnTo>
                <a:lnTo>
                  <a:pt x="0" y="19378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51254" y="6080351"/>
            <a:ext cx="1283286" cy="1376178"/>
          </a:xfrm>
          <a:custGeom>
            <a:avLst/>
            <a:gdLst/>
            <a:ahLst/>
            <a:cxnLst/>
            <a:rect r="r" b="b" t="t" l="l"/>
            <a:pathLst>
              <a:path h="1376178" w="1283286">
                <a:moveTo>
                  <a:pt x="0" y="0"/>
                </a:moveTo>
                <a:lnTo>
                  <a:pt x="1283286" y="0"/>
                </a:lnTo>
                <a:lnTo>
                  <a:pt x="1283286" y="1376178"/>
                </a:lnTo>
                <a:lnTo>
                  <a:pt x="0" y="13761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886738" y="2577399"/>
            <a:ext cx="1647802" cy="2375210"/>
          </a:xfrm>
          <a:custGeom>
            <a:avLst/>
            <a:gdLst/>
            <a:ahLst/>
            <a:cxnLst/>
            <a:rect r="r" b="b" t="t" l="l"/>
            <a:pathLst>
              <a:path h="2375210" w="1647802">
                <a:moveTo>
                  <a:pt x="0" y="0"/>
                </a:moveTo>
                <a:lnTo>
                  <a:pt x="1647802" y="0"/>
                </a:lnTo>
                <a:lnTo>
                  <a:pt x="1647802" y="2375210"/>
                </a:lnTo>
                <a:lnTo>
                  <a:pt x="0" y="23752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868406" y="4711042"/>
            <a:ext cx="834734" cy="1035329"/>
          </a:xfrm>
          <a:custGeom>
            <a:avLst/>
            <a:gdLst/>
            <a:ahLst/>
            <a:cxnLst/>
            <a:rect r="r" b="b" t="t" l="l"/>
            <a:pathLst>
              <a:path h="1035329" w="834734">
                <a:moveTo>
                  <a:pt x="0" y="0"/>
                </a:moveTo>
                <a:lnTo>
                  <a:pt x="834735" y="0"/>
                </a:lnTo>
                <a:lnTo>
                  <a:pt x="834735" y="1035329"/>
                </a:lnTo>
                <a:lnTo>
                  <a:pt x="0" y="10353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637964" y="4387829"/>
            <a:ext cx="1843738" cy="2586877"/>
          </a:xfrm>
          <a:custGeom>
            <a:avLst/>
            <a:gdLst/>
            <a:ahLst/>
            <a:cxnLst/>
            <a:rect r="r" b="b" t="t" l="l"/>
            <a:pathLst>
              <a:path h="2586877" w="1843738">
                <a:moveTo>
                  <a:pt x="0" y="0"/>
                </a:moveTo>
                <a:lnTo>
                  <a:pt x="1843738" y="0"/>
                </a:lnTo>
                <a:lnTo>
                  <a:pt x="1843738" y="2586877"/>
                </a:lnTo>
                <a:lnTo>
                  <a:pt x="0" y="25868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481702" y="5833705"/>
            <a:ext cx="2012408" cy="1866509"/>
          </a:xfrm>
          <a:custGeom>
            <a:avLst/>
            <a:gdLst/>
            <a:ahLst/>
            <a:cxnLst/>
            <a:rect r="r" b="b" t="t" l="l"/>
            <a:pathLst>
              <a:path h="1866509" w="2012408">
                <a:moveTo>
                  <a:pt x="0" y="0"/>
                </a:moveTo>
                <a:lnTo>
                  <a:pt x="2012408" y="0"/>
                </a:lnTo>
                <a:lnTo>
                  <a:pt x="2012408" y="1866508"/>
                </a:lnTo>
                <a:lnTo>
                  <a:pt x="0" y="18665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6307324" y="1143674"/>
            <a:ext cx="5503730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Зимняя одежда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454603" y="1810742"/>
            <a:ext cx="2604161" cy="966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39"/>
              </a:lnSpc>
            </a:pPr>
            <a:r>
              <a:rPr lang="en-US" sz="2814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Что забыла</a:t>
            </a:r>
          </a:p>
          <a:p>
            <a:pPr algn="ctr">
              <a:lnSpc>
                <a:spcPts val="3939"/>
              </a:lnSpc>
              <a:spcBef>
                <a:spcPct val="0"/>
              </a:spcBef>
            </a:pPr>
            <a:r>
              <a:rPr lang="en-US" b="true" sz="2814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надеть Лена?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743453" y="7821281"/>
            <a:ext cx="12631473" cy="1435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31"/>
              </a:lnSpc>
              <a:spcBef>
                <a:spcPct val="0"/>
              </a:spcBef>
            </a:pPr>
            <a:r>
              <a:rPr lang="en-US" b="true" sz="2736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Чтобы не замёрзнуть, зимой нужно тепло одеваться.</a:t>
            </a:r>
          </a:p>
          <a:p>
            <a:pPr algn="ctr">
              <a:lnSpc>
                <a:spcPts val="3831"/>
              </a:lnSpc>
              <a:spcBef>
                <a:spcPct val="0"/>
              </a:spcBef>
            </a:pPr>
            <a:r>
              <a:rPr lang="en-US" b="true" sz="2736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Мы надеваем шубу, шапку, шарф и тёплые варежки.</a:t>
            </a:r>
          </a:p>
          <a:p>
            <a:pPr algn="ctr">
              <a:lnSpc>
                <a:spcPts val="3831"/>
              </a:lnSpc>
              <a:spcBef>
                <a:spcPct val="0"/>
              </a:spcBef>
            </a:pPr>
            <a:r>
              <a:rPr lang="en-US" b="true" sz="2736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На ноги — валенки или сапоги, ведь на улице холодно!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9DF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7842" y="720090"/>
            <a:ext cx="16982694" cy="8830361"/>
            <a:chOff x="0" y="0"/>
            <a:chExt cx="4472808" cy="23256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2808" cy="2325692"/>
            </a:xfrm>
            <a:custGeom>
              <a:avLst/>
              <a:gdLst/>
              <a:ahLst/>
              <a:cxnLst/>
              <a:rect r="r" b="b" t="t" l="l"/>
              <a:pathLst>
                <a:path h="2325692" w="4472808">
                  <a:moveTo>
                    <a:pt x="32823" y="0"/>
                  </a:moveTo>
                  <a:lnTo>
                    <a:pt x="4439986" y="0"/>
                  </a:lnTo>
                  <a:cubicBezTo>
                    <a:pt x="4448691" y="0"/>
                    <a:pt x="4457040" y="3458"/>
                    <a:pt x="4463195" y="9614"/>
                  </a:cubicBezTo>
                  <a:cubicBezTo>
                    <a:pt x="4469350" y="15769"/>
                    <a:pt x="4472808" y="24118"/>
                    <a:pt x="4472808" y="32823"/>
                  </a:cubicBezTo>
                  <a:lnTo>
                    <a:pt x="4472808" y="2292869"/>
                  </a:lnTo>
                  <a:cubicBezTo>
                    <a:pt x="4472808" y="2301574"/>
                    <a:pt x="4469350" y="2309923"/>
                    <a:pt x="4463195" y="2316078"/>
                  </a:cubicBezTo>
                  <a:cubicBezTo>
                    <a:pt x="4457040" y="2322234"/>
                    <a:pt x="4448691" y="2325692"/>
                    <a:pt x="4439986" y="2325692"/>
                  </a:cubicBezTo>
                  <a:lnTo>
                    <a:pt x="32823" y="2325692"/>
                  </a:lnTo>
                  <a:cubicBezTo>
                    <a:pt x="24118" y="2325692"/>
                    <a:pt x="15769" y="2322234"/>
                    <a:pt x="9614" y="2316078"/>
                  </a:cubicBezTo>
                  <a:cubicBezTo>
                    <a:pt x="3458" y="2309923"/>
                    <a:pt x="0" y="2301574"/>
                    <a:pt x="0" y="2292869"/>
                  </a:cubicBezTo>
                  <a:lnTo>
                    <a:pt x="0" y="32823"/>
                  </a:lnTo>
                  <a:cubicBezTo>
                    <a:pt x="0" y="24118"/>
                    <a:pt x="3458" y="15769"/>
                    <a:pt x="9614" y="9614"/>
                  </a:cubicBezTo>
                  <a:cubicBezTo>
                    <a:pt x="15769" y="3458"/>
                    <a:pt x="24118" y="0"/>
                    <a:pt x="32823" y="0"/>
                  </a:cubicBezTo>
                  <a:close/>
                </a:path>
              </a:pathLst>
            </a:custGeom>
            <a:solidFill>
              <a:srgbClr val="FFF4FB"/>
            </a:solidFill>
            <a:ln w="47625" cap="rnd">
              <a:solidFill>
                <a:srgbClr val="1AC8DB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2808" cy="23637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67842" y="5275016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567842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0" y="4114800"/>
                </a:moveTo>
                <a:lnTo>
                  <a:pt x="4160184" y="4114800"/>
                </a:lnTo>
                <a:lnTo>
                  <a:pt x="4160184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3638678" y="5681267"/>
            <a:ext cx="3911858" cy="3869184"/>
          </a:xfrm>
          <a:custGeom>
            <a:avLst/>
            <a:gdLst/>
            <a:ahLst/>
            <a:cxnLst/>
            <a:rect r="r" b="b" t="t" l="l"/>
            <a:pathLst>
              <a:path h="3869184" w="3911858">
                <a:moveTo>
                  <a:pt x="3911859" y="0"/>
                </a:moveTo>
                <a:lnTo>
                  <a:pt x="0" y="0"/>
                </a:lnTo>
                <a:lnTo>
                  <a:pt x="0" y="3869184"/>
                </a:lnTo>
                <a:lnTo>
                  <a:pt x="3911859" y="3869184"/>
                </a:lnTo>
                <a:lnTo>
                  <a:pt x="391185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13390353" y="720090"/>
            <a:ext cx="4160184" cy="4114800"/>
          </a:xfrm>
          <a:custGeom>
            <a:avLst/>
            <a:gdLst/>
            <a:ahLst/>
            <a:cxnLst/>
            <a:rect r="r" b="b" t="t" l="l"/>
            <a:pathLst>
              <a:path h="4114800" w="4160184">
                <a:moveTo>
                  <a:pt x="4160184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60184" y="0"/>
                </a:lnTo>
                <a:lnTo>
                  <a:pt x="4160184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133962" y="2777490"/>
            <a:ext cx="6087897" cy="4870317"/>
          </a:xfrm>
          <a:custGeom>
            <a:avLst/>
            <a:gdLst/>
            <a:ahLst/>
            <a:cxnLst/>
            <a:rect r="r" b="b" t="t" l="l"/>
            <a:pathLst>
              <a:path h="4870317" w="6087897">
                <a:moveTo>
                  <a:pt x="0" y="0"/>
                </a:moveTo>
                <a:lnTo>
                  <a:pt x="6087897" y="0"/>
                </a:lnTo>
                <a:lnTo>
                  <a:pt x="6087897" y="4870317"/>
                </a:lnTo>
                <a:lnTo>
                  <a:pt x="0" y="48703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780583" y="3533007"/>
            <a:ext cx="6187669" cy="4114800"/>
          </a:xfrm>
          <a:custGeom>
            <a:avLst/>
            <a:gdLst/>
            <a:ahLst/>
            <a:cxnLst/>
            <a:rect r="r" b="b" t="t" l="l"/>
            <a:pathLst>
              <a:path h="4114800" w="6187669">
                <a:moveTo>
                  <a:pt x="0" y="0"/>
                </a:moveTo>
                <a:lnTo>
                  <a:pt x="6187669" y="0"/>
                </a:lnTo>
                <a:lnTo>
                  <a:pt x="61876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875921" y="1143674"/>
            <a:ext cx="6366536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Праздники зимой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12247" y="7808504"/>
            <a:ext cx="15125338" cy="1434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7"/>
              </a:lnSpc>
              <a:spcBef>
                <a:spcPct val="0"/>
              </a:spcBef>
            </a:pPr>
            <a:r>
              <a:rPr lang="en-US" b="true" sz="2762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Зимой приходят самые весёлые и добрые праздники.</a:t>
            </a:r>
          </a:p>
          <a:p>
            <a:pPr algn="ctr">
              <a:lnSpc>
                <a:spcPts val="3867"/>
              </a:lnSpc>
              <a:spcBef>
                <a:spcPct val="0"/>
              </a:spcBef>
            </a:pPr>
            <a:r>
              <a:rPr lang="en-US" b="true" sz="2762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Мы наряжаем ёлку, ждём Деда Мороза и получаем подарки.</a:t>
            </a:r>
          </a:p>
          <a:p>
            <a:pPr algn="ctr">
              <a:lnSpc>
                <a:spcPts val="3867"/>
              </a:lnSpc>
              <a:spcBef>
                <a:spcPct val="0"/>
              </a:spcBef>
            </a:pPr>
            <a:r>
              <a:rPr lang="en-US" b="true" sz="2762">
                <a:solidFill>
                  <a:srgbClr val="F96B0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Все радуются Новому году и чудесам зимней сказки.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DAG3XAPYvUk</dc:identifier>
  <dcterms:modified xsi:type="dcterms:W3CDTF">2011-08-01T06:04:30Z</dcterms:modified>
  <cp:revision>1</cp:revision>
  <dc:title>Признаки зимы</dc:title>
</cp:coreProperties>
</file>