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309" r:id="rId2"/>
    <p:sldId id="310" r:id="rId3"/>
    <p:sldId id="311" r:id="rId4"/>
    <p:sldId id="312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D6CDE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17/02/2026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17/02/2026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17/02/2026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17/02/2026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17/02/2026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17/02/2026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17/02/2026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tionalgallery.org.uk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14282" y="214290"/>
            <a:ext cx="864399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Guessing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game</a:t>
            </a:r>
            <a:r>
              <a:rPr lang="fr-FR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fr-FR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lang="fr-FR" sz="28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choose</a:t>
            </a:r>
            <a:r>
              <a:rPr lang="fr-FR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fr-FR" sz="28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piece</a:t>
            </a:r>
            <a:r>
              <a:rPr lang="fr-FR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of art, </a:t>
            </a:r>
            <a:r>
              <a:rPr lang="fr-FR" sz="28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describe</a:t>
            </a:r>
            <a:r>
              <a:rPr lang="fr-FR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it</a:t>
            </a:r>
            <a:r>
              <a:rPr lang="fr-FR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and </a:t>
            </a:r>
            <a:r>
              <a:rPr lang="fr-FR" sz="28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present</a:t>
            </a:r>
            <a:r>
              <a:rPr lang="fr-FR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it</a:t>
            </a:r>
            <a:r>
              <a:rPr lang="fr-FR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to the class.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500174"/>
            <a:ext cx="2373757" cy="1665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7" name="Picture 5" descr="Carel Weight : Allegro Strepitoso : 1932 : Archival Quality Art Print | eB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54" y="1500174"/>
            <a:ext cx="2286016" cy="1730387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14282" y="3286124"/>
            <a:ext cx="28575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David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Hockney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‘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Mrs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Clark and Percy’, 1971, Tate Modern . </a:t>
            </a: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14678" y="3357562"/>
            <a:ext cx="246535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Carel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Weight, ‘Allegro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Strepitoso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’, 1932, Tate Modern . 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9" name="Picture 7" descr="Exposition : à Londres, Pierre Bonnard illumine la Tate Moder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60" y="1500174"/>
            <a:ext cx="2571768" cy="1777707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6072198" y="3500438"/>
            <a:ext cx="246535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Pierre Bonnard, ‘The Living Room’, 1925, Tate Modern . 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61" name="Picture 9" descr="Cézanne en majesté à la Tate Modern de Londres | Les Echo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85852" y="4857760"/>
            <a:ext cx="2857500" cy="16002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4357686" y="5143512"/>
            <a:ext cx="307183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Paul Cézanne,’ Still Life With Apples’, 1894, Tate Modern . 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571612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WRITING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: You are preparing a school visit to the National Gallery. Choose a piece of art and describe it as precisely as possible.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800" dirty="0" smtClean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SPEAKING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:</a:t>
            </a:r>
            <a:r>
              <a:rPr kumimoji="0" lang="en-GB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Record a podcast. Your classmates must guess the piece of art.</a:t>
            </a:r>
            <a:endParaRPr kumimoji="0" lang="en-GB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643174" y="428604"/>
            <a:ext cx="4000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INTERMEDIATE TASK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14282" y="5929330"/>
            <a:ext cx="8643966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</a:t>
            </a:r>
            <a:r>
              <a:rPr kumimoji="0" lang="en-GB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GB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Ecoute</a:t>
            </a:r>
            <a:r>
              <a:rPr kumimoji="0" lang="en-GB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GB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chaque</a:t>
            </a:r>
            <a:r>
              <a:rPr kumimoji="0" lang="en-GB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podcast et </a:t>
            </a:r>
            <a:r>
              <a:rPr kumimoji="0" lang="en-GB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retrouve</a:t>
            </a:r>
            <a:r>
              <a:rPr kumimoji="0" lang="en-GB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GB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l’oeuvre</a:t>
            </a:r>
            <a:r>
              <a:rPr kumimoji="0" lang="en-GB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qui correspond.</a:t>
            </a:r>
            <a:endParaRPr kumimoji="0" lang="en-GB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384995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WRITING</a:t>
            </a:r>
            <a:r>
              <a:rPr lang="en-GB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: You are preparing a school visit to the National Gallery. Choose a piece of art and describe it as precisely as possible. </a:t>
            </a:r>
            <a:endParaRPr lang="en-GB" sz="2800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28992" y="1571612"/>
            <a:ext cx="19639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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Pair work</a:t>
            </a:r>
            <a:endParaRPr lang="fr-FR" sz="2600" dirty="0" smtClean="0">
              <a:solidFill>
                <a:prstClr val="black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2143116"/>
            <a:ext cx="914399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600" dirty="0" smtClean="0"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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Rends-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toi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sur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le site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  <a:hlinkClick r:id="rId2"/>
              </a:rPr>
              <a:t>https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  <a:hlinkClick r:id="rId2"/>
              </a:rPr>
              <a:t>://www.nationalgallery.org.uk/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. </a:t>
            </a:r>
            <a:endParaRPr lang="fr-FR" sz="2600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Dans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l’onglet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2600" b="1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‘art and artist’ 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puis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2600" b="1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‘explore the collection’</a:t>
            </a:r>
            <a:r>
              <a:rPr lang="en-GB" sz="2600" dirty="0" smtClean="0"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,</a:t>
            </a:r>
            <a:r>
              <a:rPr lang="en-GB" sz="2600" b="1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choisis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une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 oeuvre qui 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te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plait.</a:t>
            </a:r>
            <a:endParaRPr lang="fr-FR" sz="2600" dirty="0"/>
          </a:p>
        </p:txBody>
      </p:sp>
      <p:sp>
        <p:nvSpPr>
          <p:cNvPr id="8" name="Rectangle 7"/>
          <p:cNvSpPr/>
          <p:nvPr/>
        </p:nvSpPr>
        <p:spPr>
          <a:xfrm>
            <a:off x="0" y="3786190"/>
            <a:ext cx="9144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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Présente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et 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décris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cette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oeuvre. 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Tu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peux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utiliser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ton cahier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. Donne 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toutes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les 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informations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possibles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lang="fr-FR" sz="2600" dirty="0"/>
          </a:p>
        </p:txBody>
      </p:sp>
      <p:sp>
        <p:nvSpPr>
          <p:cNvPr id="10" name="Rectangle 9"/>
          <p:cNvSpPr/>
          <p:nvPr/>
        </p:nvSpPr>
        <p:spPr>
          <a:xfrm>
            <a:off x="214282" y="5214950"/>
            <a:ext cx="274637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</a:t>
            </a:r>
            <a:r>
              <a:rPr lang="en-GB" sz="2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Enregistre-toi</a:t>
            </a:r>
            <a:endParaRPr lang="fr-FR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  <p:bldP spid="6" grpId="0"/>
      <p:bldP spid="7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204</Words>
  <PresentationFormat>Affichage à l'écran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DELL</dc:creator>
  <cp:lastModifiedBy>DELL</cp:lastModifiedBy>
  <cp:revision>102</cp:revision>
  <dcterms:created xsi:type="dcterms:W3CDTF">2026-02-12T13:28:21Z</dcterms:created>
  <dcterms:modified xsi:type="dcterms:W3CDTF">2026-02-17T10:06:20Z</dcterms:modified>
</cp:coreProperties>
</file>