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7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13/02/2026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9.jpeg"/><Relationship Id="rId7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4.jpeg"/><Relationship Id="rId18" Type="http://schemas.openxmlformats.org/officeDocument/2006/relationships/image" Target="../media/image4.png"/><Relationship Id="rId3" Type="http://schemas.openxmlformats.org/officeDocument/2006/relationships/image" Target="../media/image30.png"/><Relationship Id="rId21" Type="http://schemas.openxmlformats.org/officeDocument/2006/relationships/image" Target="../media/image7.png"/><Relationship Id="rId7" Type="http://schemas.openxmlformats.org/officeDocument/2006/relationships/image" Target="../media/image26.jpeg"/><Relationship Id="rId12" Type="http://schemas.openxmlformats.org/officeDocument/2006/relationships/image" Target="../media/image33.png"/><Relationship Id="rId17" Type="http://schemas.openxmlformats.org/officeDocument/2006/relationships/image" Target="../media/image3.jpeg"/><Relationship Id="rId2" Type="http://schemas.openxmlformats.org/officeDocument/2006/relationships/image" Target="../media/image20.jpeg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32.png"/><Relationship Id="rId5" Type="http://schemas.openxmlformats.org/officeDocument/2006/relationships/image" Target="../media/image23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5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5.jpeg"/><Relationship Id="rId2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4.jpeg"/><Relationship Id="rId18" Type="http://schemas.openxmlformats.org/officeDocument/2006/relationships/image" Target="../media/image4.png"/><Relationship Id="rId3" Type="http://schemas.openxmlformats.org/officeDocument/2006/relationships/image" Target="../media/image30.png"/><Relationship Id="rId21" Type="http://schemas.openxmlformats.org/officeDocument/2006/relationships/image" Target="../media/image7.png"/><Relationship Id="rId7" Type="http://schemas.openxmlformats.org/officeDocument/2006/relationships/image" Target="../media/image26.jpeg"/><Relationship Id="rId12" Type="http://schemas.openxmlformats.org/officeDocument/2006/relationships/image" Target="../media/image33.png"/><Relationship Id="rId17" Type="http://schemas.openxmlformats.org/officeDocument/2006/relationships/image" Target="../media/image3.jpeg"/><Relationship Id="rId2" Type="http://schemas.openxmlformats.org/officeDocument/2006/relationships/image" Target="../media/image20.jpeg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32.png"/><Relationship Id="rId5" Type="http://schemas.openxmlformats.org/officeDocument/2006/relationships/image" Target="../media/image23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5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5.jpeg"/><Relationship Id="rId2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857224" y="28572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Guess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the new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subject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see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TRAFALGAR SQUARE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00042"/>
            <a:ext cx="6357982" cy="427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8572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recap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2714644" cy="108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642918"/>
            <a:ext cx="196683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642918"/>
            <a:ext cx="2428892" cy="16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7" y="3429000"/>
            <a:ext cx="236715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429000"/>
            <a:ext cx="2571768" cy="17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429000"/>
            <a:ext cx="2571768" cy="172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57224" y="28572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know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any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museums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NATIONAL GALLERY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85860"/>
            <a:ext cx="5000660" cy="263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TATE MODERN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6500826" cy="429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SHERLOCK HOLMES MUSEUM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Imag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857232"/>
            <a:ext cx="4714908" cy="355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BRITISH MUSEUM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Imag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214422"/>
            <a:ext cx="4471890" cy="333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NATIONAL HISTORY MUSEUM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Imag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000660" cy="289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SCIENCE MUSEUM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dimg_dVewaPHOIdKfkdUPkpOXsQc_367" descr="Londres, ANGLETERRE - 23 Juillet 2016: Intérieur Du Science Museum, Un  Grand Musée Sur Exhibition Road À South Kensington, Londres. Elle A Été  Fondée En 1857 Banque D'Images et Photos Libres 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6572296" cy="433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MADAME TUSSAUDS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dimg_1FewaMvbCY3q7M8PrMqyiQw_145" descr="NEW YORK - MUSÉE MADAME TUSSAUDS - Les Voyages de Myriam et Lu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57166"/>
            <a:ext cx="6143636" cy="409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1285884" cy="25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642918"/>
            <a:ext cx="2000264" cy="193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mag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71480"/>
            <a:ext cx="2143140" cy="157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Imag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2000264" cy="152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Imag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3" y="3786190"/>
            <a:ext cx="209016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Imag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3571876"/>
            <a:ext cx="984254" cy="20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42844" y="2928934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 phone box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86050" y="2714620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 double-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decker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bus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857884" y="2357430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underground</a:t>
            </a:r>
          </a:p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Tube 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0034" y="5786454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pillar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box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29058" y="571501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 black cab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72330" y="5786454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guard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NATIONAL MARITIME MUSEUM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Imag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28"/>
            <a:ext cx="5572132" cy="44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CHURCHILL WAR ROOMS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Imag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28736"/>
            <a:ext cx="4972585" cy="314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14290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recap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2786082" cy="14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928670"/>
            <a:ext cx="2214578" cy="146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857232"/>
            <a:ext cx="2000264" cy="150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643182"/>
            <a:ext cx="2000264" cy="14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2643182"/>
            <a:ext cx="259339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img_1FewaMvbCY3q7M8PrMqyiQw_145" descr="NEW YORK - MUSÉE MADAME TUSSAUDS - Les Voyages de Myriam et Lu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429132"/>
            <a:ext cx="21414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4572008"/>
            <a:ext cx="2435628" cy="15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dimg_dVewaPHOIdKfkdUPkpOXsQc_367" descr="Londres, ANGLETERRE - 23 Juillet 2016: Intérieur Du Science Museum, Un  Grand Musée Sur Exhibition Road À South Kensington, Londres. Elle A Été  Fondée En 1857 Banque D'Images et Photos Libres D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2643182"/>
            <a:ext cx="227681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4429132"/>
            <a:ext cx="206477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14290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recap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1785950" cy="94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714620"/>
            <a:ext cx="1571636" cy="103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14290"/>
            <a:ext cx="1500198" cy="113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876" y="3857628"/>
            <a:ext cx="1594477" cy="11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2643182"/>
            <a:ext cx="18524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dimg_1FewaMvbCY3q7M8PrMqyiQw_145" descr="NEW YORK - MUSÉE MADAME TUSSAUDS - Les Voyages de Myriam et Lu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5429264"/>
            <a:ext cx="1571636" cy="10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img_dVewaPHOIdKfkdUPkpOXsQc_367" descr="Londres, ANGLETERRE - 23 Juillet 2016: Intérieur Du Science Museum, Un  Grand Musée Sur Exhibition Road À South Kensington, Londres. Elle A Été  Fondée En 1857 Banque D'Images et Photos Libres D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206" y="4000504"/>
            <a:ext cx="1643074" cy="108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7356" y="3929066"/>
            <a:ext cx="143636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1500174"/>
            <a:ext cx="2286016" cy="91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214290"/>
            <a:ext cx="136823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2571744"/>
            <a:ext cx="1576774" cy="107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20" y="2428868"/>
            <a:ext cx="1428319" cy="10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628" y="4000504"/>
            <a:ext cx="1751618" cy="118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4" y="5357826"/>
            <a:ext cx="18060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4282" y="2143116"/>
            <a:ext cx="781432" cy="154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00430" y="3929066"/>
            <a:ext cx="1261857" cy="122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357686" y="214290"/>
            <a:ext cx="146034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500298" y="5429264"/>
            <a:ext cx="1436564" cy="10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857752" y="5357826"/>
            <a:ext cx="1500199" cy="117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001024" y="285728"/>
            <a:ext cx="741606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1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57488" y="1571613"/>
            <a:ext cx="1554054" cy="98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1785950" cy="94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571744"/>
            <a:ext cx="1571636" cy="103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14290"/>
            <a:ext cx="1500198" cy="113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929066"/>
            <a:ext cx="1594477" cy="11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571744"/>
            <a:ext cx="18524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dimg_1FewaMvbCY3q7M8PrMqyiQw_145" descr="NEW YORK - MUSÉE MADAME TUSSAUDS - Les Voyages de Myriam et Lu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5429264"/>
            <a:ext cx="1571636" cy="10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img_dVewaPHOIdKfkdUPkpOXsQc_367" descr="Londres, ANGLETERRE - 23 Juillet 2016: Intérieur Du Science Museum, Un  Grand Musée Sur Exhibition Road À South Kensington, Londres. Elle A Été  Fondée En 1857 Banque D'Images et Photos Libres D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206" y="4000504"/>
            <a:ext cx="1643074" cy="108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7356" y="3929066"/>
            <a:ext cx="143636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9124" y="1500174"/>
            <a:ext cx="2286016" cy="91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214290"/>
            <a:ext cx="136823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0694" y="2643182"/>
            <a:ext cx="1576774" cy="107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58082" y="2285992"/>
            <a:ext cx="1428319" cy="10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0628" y="4000504"/>
            <a:ext cx="1751618" cy="118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4" y="5357826"/>
            <a:ext cx="18060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4283" y="1928802"/>
            <a:ext cx="781432" cy="154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00430" y="3929066"/>
            <a:ext cx="1261857" cy="122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357686" y="214290"/>
            <a:ext cx="146034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500298" y="5429264"/>
            <a:ext cx="1436564" cy="109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857752" y="5357826"/>
            <a:ext cx="1500199" cy="117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001024" y="285728"/>
            <a:ext cx="741606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214282" y="21429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memorize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Image 1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357422" y="1428736"/>
            <a:ext cx="1554054" cy="98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4282" y="214290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open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your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copybooks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627188"/>
            <a:ext cx="8469313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4282" y="214290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open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your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copybooks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214422"/>
            <a:ext cx="4008749" cy="508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4282" y="214290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Let’s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open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your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copybooks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t="1309" r="66"/>
          <a:stretch>
            <a:fillRect/>
          </a:stretch>
        </p:blipFill>
        <p:spPr bwMode="auto">
          <a:xfrm>
            <a:off x="993775" y="1071546"/>
            <a:ext cx="7150125" cy="478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786874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famous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London. It has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objects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countries.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old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things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Egypt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Greece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Rome.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free to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visit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small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London.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Sherlock Holmes,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famous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detective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books of Sir Arthur Conan Doyle. In the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apartment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at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221B Baker Street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objects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stories.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nature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animals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dinosaur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skeletons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animals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rocks.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good place for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families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children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85786" y="214290"/>
            <a:ext cx="4357718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" pitchFamily="34" charset="0"/>
                <a:cs typeface="Arial" pitchFamily="34" charset="0"/>
              </a:rPr>
              <a:t>THE BRISTISH MUSEUM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285992"/>
            <a:ext cx="5429288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THE SHERLOCK HOLMES MUSEUM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5720" y="4786322"/>
            <a:ext cx="5286412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THE NATIONAL HISTORY MUSEUM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78687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science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technology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learn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space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machines, and inventions. There are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interactive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activities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famous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wax 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(= cire)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London.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wax statues of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celebrities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actors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singers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famous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people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history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The statues look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 art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It has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famous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paintings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Europe.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paintings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by Van Gogh and Leonardo da Vinci.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85786" y="214290"/>
            <a:ext cx="435771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THE SCIENCE MUSEUM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2285992"/>
            <a:ext cx="471490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MADAME TUSSAUDS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034" y="4429132"/>
            <a:ext cx="4857784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THE NATIONAL GALLERY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1285884" cy="254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642918"/>
            <a:ext cx="2000264" cy="193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mag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571480"/>
            <a:ext cx="2143140" cy="157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Imag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2000264" cy="152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Imag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3" y="3786190"/>
            <a:ext cx="209016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Imag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3571876"/>
            <a:ext cx="984254" cy="20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78687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London about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ships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the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sea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learn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British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ships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sailors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sea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history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It has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maps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models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ships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old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objects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from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sea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museum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modern art. It has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paintings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sculptures,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contemporary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art. The building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was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once a power station.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 ………………………………….: It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place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where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Winston Churchill and the British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government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worked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during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Second World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War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You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the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rooms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learn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about the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war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5786" y="214290"/>
            <a:ext cx="435771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THE BRISTISH MUSEUM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2357430"/>
            <a:ext cx="471490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THE TATE MODERN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1472" y="4429132"/>
            <a:ext cx="471490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Arial" pitchFamily="34" charset="0"/>
                <a:cs typeface="Arial" pitchFamily="34" charset="0"/>
              </a:rPr>
              <a:t>CHURCHILL WAR ROOMS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adame Tussauds : une activité à faire absolument en 2026 !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Madame Tussauds : une activité à faire absolument en 2026 !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Madame Tussauds : une activité à faire absolument en 2026 !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Madame Tussauds : une activité à faire absolument en 2026 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3542620" cy="2357454"/>
          </a:xfrm>
          <a:prstGeom prst="rect">
            <a:avLst/>
          </a:prstGeom>
          <a:noFill/>
        </p:spPr>
      </p:pic>
      <p:sp>
        <p:nvSpPr>
          <p:cNvPr id="1036" name="AutoShape 12" descr="Figures de cire de stars du cinéma | Madame Tussauds™ Lon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8" name="AutoShape 14" descr="Figures de cire de stars du cinéma | Madame Tussauds™ Lon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0" name="AutoShape 16" descr="Figures de cire de stars du cinéma | Madame Tussauds™ Lon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2" name="Picture 18" descr="Six James Bond figures at Madame Tussauds Orlando | Bond Lifesty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214686"/>
            <a:ext cx="3496132" cy="2714644"/>
          </a:xfrm>
          <a:prstGeom prst="rect">
            <a:avLst/>
          </a:prstGeom>
          <a:noFill/>
        </p:spPr>
      </p:pic>
      <p:pic>
        <p:nvPicPr>
          <p:cNvPr id="1044" name="Picture 20" descr="À voir au Madame Tussauds de Londres : les meilleures figures - Helloticke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85728"/>
            <a:ext cx="2933696" cy="2200272"/>
          </a:xfrm>
          <a:prstGeom prst="rect">
            <a:avLst/>
          </a:prstGeom>
          <a:noFill/>
        </p:spPr>
      </p:pic>
      <p:sp>
        <p:nvSpPr>
          <p:cNvPr id="1046" name="AutoShape 22" descr="Figures de cire de célébrités du monde de la musique | Madame Tussauds™  Lon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52" name="Picture 28" descr="Ed Sheeran Meets Ed Sheeran - See His Wax Figure Reveal at Madame Tussaud's!:  Photo 818928 | Ed Sheeran Pictures | Just Jared Jr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786058"/>
            <a:ext cx="2214578" cy="3327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usée de Sherlock Holmes - Horaires, tarifs et localis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22" y="785794"/>
            <a:ext cx="4308428" cy="1428760"/>
          </a:xfrm>
          <a:prstGeom prst="rect">
            <a:avLst/>
          </a:prstGeom>
          <a:noFill/>
        </p:spPr>
      </p:pic>
      <p:sp>
        <p:nvSpPr>
          <p:cNvPr id="45060" name="AutoShape 4" descr="About the museum - Sherlock Holmes Museum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5062" name="Picture 6" descr="About the museum - Sherlock Holmes Muse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57166"/>
            <a:ext cx="3220564" cy="2143140"/>
          </a:xfrm>
          <a:prstGeom prst="rect">
            <a:avLst/>
          </a:prstGeom>
          <a:noFill/>
        </p:spPr>
      </p:pic>
      <p:pic>
        <p:nvPicPr>
          <p:cNvPr id="45064" name="Picture 8" descr="Sherlock Holmes Museum: Any Good, Or Elementary? | London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000372"/>
            <a:ext cx="3870908" cy="2571768"/>
          </a:xfrm>
          <a:prstGeom prst="rect">
            <a:avLst/>
          </a:prstGeom>
          <a:noFill/>
        </p:spPr>
      </p:pic>
      <p:pic>
        <p:nvPicPr>
          <p:cNvPr id="45066" name="Picture 10" descr="Museo di Sherlock Holmes, al 221b di Baker Street. Carino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000372"/>
            <a:ext cx="3143257" cy="3143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n Pictures: Tate's Top Ten Turbine Hall Moments | AnOt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2499896" cy="3214710"/>
          </a:xfrm>
          <a:prstGeom prst="rect">
            <a:avLst/>
          </a:prstGeom>
          <a:noFill/>
        </p:spPr>
      </p:pic>
      <p:pic>
        <p:nvPicPr>
          <p:cNvPr id="46084" name="Picture 4" descr="Famous Paintings At Tate Modern Art Gallery In London | Guide London"/>
          <p:cNvPicPr>
            <a:picLocks noChangeAspect="1" noChangeArrowheads="1"/>
          </p:cNvPicPr>
          <p:nvPr/>
        </p:nvPicPr>
        <p:blipFill>
          <a:blip r:embed="rId3" cstate="print"/>
          <a:srcRect r="1015" b="16508"/>
          <a:stretch>
            <a:fillRect/>
          </a:stretch>
        </p:blipFill>
        <p:spPr bwMode="auto">
          <a:xfrm>
            <a:off x="4500562" y="214290"/>
            <a:ext cx="2286016" cy="2571768"/>
          </a:xfrm>
          <a:prstGeom prst="rect">
            <a:avLst/>
          </a:prstGeom>
          <a:noFill/>
        </p:spPr>
      </p:pic>
      <p:sp>
        <p:nvSpPr>
          <p:cNvPr id="46086" name="AutoShape 6" descr="Artworks at the Tate Modern | Obelisk Art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8" name="AutoShape 8" descr="Artworks at the Tate Modern | Obelisk Art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6090" name="Picture 10" descr="LONDON Tate Modern's modern art collection - paintings upd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214686"/>
            <a:ext cx="3571900" cy="2009845"/>
          </a:xfrm>
          <a:prstGeom prst="rect">
            <a:avLst/>
          </a:prstGeom>
          <a:noFill/>
        </p:spPr>
      </p:pic>
      <p:pic>
        <p:nvPicPr>
          <p:cNvPr id="46092" name="Picture 12" descr="Tate Modern works: what to see | The Art Post Blo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929066"/>
            <a:ext cx="3008481" cy="2466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e Musée British Museum à Lond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857500" cy="1600200"/>
          </a:xfrm>
          <a:prstGeom prst="rect">
            <a:avLst/>
          </a:prstGeom>
          <a:noFill/>
        </p:spPr>
      </p:pic>
      <p:sp>
        <p:nvSpPr>
          <p:cNvPr id="47108" name="AutoShape 4" descr="Scientific study of the British Museum collection | British Museum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7110" name="Picture 6" descr="Scientific study of the British Museum collection | British Muse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57166"/>
            <a:ext cx="2214578" cy="2214578"/>
          </a:xfrm>
          <a:prstGeom prst="rect">
            <a:avLst/>
          </a:prstGeom>
          <a:noFill/>
        </p:spPr>
      </p:pic>
      <p:pic>
        <p:nvPicPr>
          <p:cNvPr id="47112" name="Picture 8" descr="The British Museum Puts 1.9 Million Images Online for Public U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214554"/>
            <a:ext cx="1847850" cy="2476501"/>
          </a:xfrm>
          <a:prstGeom prst="rect">
            <a:avLst/>
          </a:prstGeom>
          <a:noFill/>
        </p:spPr>
      </p:pic>
      <p:pic>
        <p:nvPicPr>
          <p:cNvPr id="47114" name="Picture 10" descr="The British Museum Has Put 300,000 Images of Its Most Famous Artworks  Online So You Can Play Around With Th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357562"/>
            <a:ext cx="2436774" cy="3006043"/>
          </a:xfrm>
          <a:prstGeom prst="rect">
            <a:avLst/>
          </a:prstGeom>
          <a:noFill/>
        </p:spPr>
      </p:pic>
      <p:pic>
        <p:nvPicPr>
          <p:cNvPr id="47116" name="Picture 12" descr="Tout ce que tu as besoin de savoir sur le Musée britannique &quot;British museum&quot;  | Blog Erasmus Londres, Royaume-U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857364"/>
            <a:ext cx="2353859" cy="3138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Winston Churchill and the Cabinet War Rooms | The History of Lond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000240"/>
            <a:ext cx="3467100" cy="1314451"/>
          </a:xfrm>
          <a:prstGeom prst="rect">
            <a:avLst/>
          </a:prstGeom>
          <a:noFill/>
        </p:spPr>
      </p:pic>
      <p:pic>
        <p:nvPicPr>
          <p:cNvPr id="48132" name="Picture 4" descr="Churchill War Rooms | Museums in Whitehall, Lond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04"/>
            <a:ext cx="2466975" cy="1847851"/>
          </a:xfrm>
          <a:prstGeom prst="rect">
            <a:avLst/>
          </a:prstGeom>
          <a:noFill/>
        </p:spPr>
      </p:pic>
      <p:pic>
        <p:nvPicPr>
          <p:cNvPr id="48134" name="Picture 6" descr="Churchill War Roo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929042"/>
            <a:ext cx="4572032" cy="2571769"/>
          </a:xfrm>
          <a:prstGeom prst="rect">
            <a:avLst/>
          </a:prstGeom>
          <a:noFill/>
        </p:spPr>
      </p:pic>
      <p:pic>
        <p:nvPicPr>
          <p:cNvPr id="48136" name="Picture 8" descr="Churchill War Rooms: The Nerve Centre of Resistance | Guide Lond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857628"/>
            <a:ext cx="1733550" cy="2638426"/>
          </a:xfrm>
          <a:prstGeom prst="rect">
            <a:avLst/>
          </a:prstGeom>
          <a:noFill/>
        </p:spPr>
      </p:pic>
      <p:pic>
        <p:nvPicPr>
          <p:cNvPr id="48138" name="Picture 10" descr="A Guide to the Churchill War Rooms in London | Ulysses Trav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357166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he Natural History Museum, London, United King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005859" cy="2000264"/>
          </a:xfrm>
          <a:prstGeom prst="rect">
            <a:avLst/>
          </a:prstGeom>
          <a:noFill/>
        </p:spPr>
      </p:pic>
      <p:pic>
        <p:nvPicPr>
          <p:cNvPr id="49156" name="Picture 4" descr="Photo Stock London, UK - August 24, 2022: Interior and exhibits of the Natural  History Museum in London. | Adobe 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2619375" cy="1743076"/>
          </a:xfrm>
          <a:prstGeom prst="rect">
            <a:avLst/>
          </a:prstGeom>
          <a:noFill/>
        </p:spPr>
      </p:pic>
      <p:pic>
        <p:nvPicPr>
          <p:cNvPr id="49158" name="Picture 6" descr="Family favourites | Natural History Muse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214554"/>
            <a:ext cx="3396456" cy="1928798"/>
          </a:xfrm>
          <a:prstGeom prst="rect">
            <a:avLst/>
          </a:prstGeom>
          <a:noFill/>
        </p:spPr>
      </p:pic>
      <p:pic>
        <p:nvPicPr>
          <p:cNvPr id="49160" name="Picture 8" descr="Natural History Museum, London - Wiki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214686"/>
            <a:ext cx="2786082" cy="2095135"/>
          </a:xfrm>
          <a:prstGeom prst="rect">
            <a:avLst/>
          </a:prstGeom>
          <a:noFill/>
        </p:spPr>
      </p:pic>
      <p:pic>
        <p:nvPicPr>
          <p:cNvPr id="49162" name="Picture 10" descr="Natural History Museum at Tring - A1 Tax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286256"/>
            <a:ext cx="3367757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ience Museum Info and Directions | The Ad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000528" cy="2000264"/>
          </a:xfrm>
          <a:prstGeom prst="rect">
            <a:avLst/>
          </a:prstGeom>
          <a:noFill/>
        </p:spPr>
      </p:pic>
      <p:pic>
        <p:nvPicPr>
          <p:cNvPr id="50184" name="Picture 8" descr="Science Museum Exhibition – The Science Museum, London | National  Oceanography Cent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357430"/>
            <a:ext cx="3429024" cy="1714512"/>
          </a:xfrm>
          <a:prstGeom prst="rect">
            <a:avLst/>
          </a:prstGeom>
          <a:noFill/>
        </p:spPr>
      </p:pic>
      <p:pic>
        <p:nvPicPr>
          <p:cNvPr id="50188" name="Picture 12" descr="Science Museum's New Space Gallery Opens | London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28604"/>
            <a:ext cx="2466975" cy="1847851"/>
          </a:xfrm>
          <a:prstGeom prst="rect">
            <a:avLst/>
          </a:prstGeom>
          <a:noFill/>
        </p:spPr>
      </p:pic>
      <p:pic>
        <p:nvPicPr>
          <p:cNvPr id="50190" name="Picture 14" descr="File:At the Science Museum, London 2025 111.jpg - Wikimedia Comm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071810"/>
            <a:ext cx="2562230" cy="3420709"/>
          </a:xfrm>
          <a:prstGeom prst="rect">
            <a:avLst/>
          </a:prstGeom>
          <a:noFill/>
        </p:spPr>
      </p:pic>
      <p:pic>
        <p:nvPicPr>
          <p:cNvPr id="50192" name="Picture 16" descr="Science Museum - Week-end à Londres - Angleterre - Europe - Week-end à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4429132"/>
            <a:ext cx="3357585" cy="2098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isiter le National Maritime Museum, musée maritime à Greenw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687136" cy="2071702"/>
          </a:xfrm>
          <a:prstGeom prst="rect">
            <a:avLst/>
          </a:prstGeom>
          <a:noFill/>
        </p:spPr>
      </p:pic>
      <p:sp>
        <p:nvSpPr>
          <p:cNvPr id="52228" name="AutoShape 4" descr="The World Reimagined | Outdoor Art at National Maritime Muse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30" name="AutoShape 6" descr="The World Reimagined | Outdoor Art at National Maritime Muse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2232" name="Picture 8" descr="The National Maritime Museum - Free Time with the Ki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3571900" cy="2000264"/>
          </a:xfrm>
          <a:prstGeom prst="rect">
            <a:avLst/>
          </a:prstGeom>
          <a:noFill/>
        </p:spPr>
      </p:pic>
      <p:pic>
        <p:nvPicPr>
          <p:cNvPr id="52234" name="Picture 10" descr="Billets pour le Musée maritime national d'Amsterdam | Accès rap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54255"/>
            <a:ext cx="3500462" cy="2189734"/>
          </a:xfrm>
          <a:prstGeom prst="rect">
            <a:avLst/>
          </a:prstGeom>
          <a:noFill/>
        </p:spPr>
      </p:pic>
      <p:sp>
        <p:nvSpPr>
          <p:cNvPr id="52236" name="AutoShape 12" descr="National Maritime Museum to reopen Ocean Court with new dis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38" name="AutoShape 14" descr="National Maritime Museum to reopen Ocean Court with new dis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2240" name="Picture 16" descr="National Maritime Museum in London Visitor Information Days Out Events -  Londontop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143248"/>
            <a:ext cx="386467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he National Gallery in London | HANDCRAFTED HIS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552700" cy="1790701"/>
          </a:xfrm>
          <a:prstGeom prst="rect">
            <a:avLst/>
          </a:prstGeom>
          <a:noFill/>
        </p:spPr>
      </p:pic>
      <p:pic>
        <p:nvPicPr>
          <p:cNvPr id="51206" name="Picture 6" descr="12 meilleures œuvres de la National Gallery 2026 - Hellotickets"/>
          <p:cNvPicPr>
            <a:picLocks noChangeAspect="1" noChangeArrowheads="1"/>
          </p:cNvPicPr>
          <p:nvPr/>
        </p:nvPicPr>
        <p:blipFill>
          <a:blip r:embed="rId3"/>
          <a:srcRect l="17578" r="19921" b="6249"/>
          <a:stretch>
            <a:fillRect/>
          </a:stretch>
        </p:blipFill>
        <p:spPr bwMode="auto">
          <a:xfrm>
            <a:off x="3167052" y="1928802"/>
            <a:ext cx="1841513" cy="2071702"/>
          </a:xfrm>
          <a:prstGeom prst="rect">
            <a:avLst/>
          </a:prstGeom>
          <a:noFill/>
        </p:spPr>
      </p:pic>
      <p:pic>
        <p:nvPicPr>
          <p:cNvPr id="51208" name="Picture 8" descr="12 meilleures œuvres de la National Gallery 2026 - Helloticke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86256"/>
            <a:ext cx="3143271" cy="2357454"/>
          </a:xfrm>
          <a:prstGeom prst="rect">
            <a:avLst/>
          </a:prstGeom>
          <a:noFill/>
        </p:spPr>
      </p:pic>
      <p:pic>
        <p:nvPicPr>
          <p:cNvPr id="51210" name="Picture 10" descr="National Gallery — Wikipé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57166"/>
            <a:ext cx="3363865" cy="2233607"/>
          </a:xfrm>
          <a:prstGeom prst="rect">
            <a:avLst/>
          </a:prstGeom>
          <a:noFill/>
        </p:spPr>
      </p:pic>
      <p:pic>
        <p:nvPicPr>
          <p:cNvPr id="51212" name="Picture 12" descr="National gallery, musée des Beaux arts de Londres [Westminster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214818"/>
            <a:ext cx="3444880" cy="2214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57224" y="28572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know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any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monuments?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Highlight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places and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museums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on the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map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929618" cy="558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7" y="214290"/>
            <a:ext cx="9139423" cy="64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llipse 4"/>
          <p:cNvSpPr/>
          <p:nvPr/>
        </p:nvSpPr>
        <p:spPr>
          <a:xfrm>
            <a:off x="8572528" y="2643182"/>
            <a:ext cx="57147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572528" y="3786190"/>
            <a:ext cx="57147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572000" y="4643446"/>
            <a:ext cx="857256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285984" y="3357562"/>
            <a:ext cx="57147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786050" y="1071546"/>
            <a:ext cx="100013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357686" y="1357298"/>
            <a:ext cx="57147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572000" y="2857496"/>
            <a:ext cx="785818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28596" y="4500570"/>
            <a:ext cx="571472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643174" y="4143380"/>
            <a:ext cx="71438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0" y="5000636"/>
            <a:ext cx="1214414" cy="3693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Arial" pitchFamily="34" charset="0"/>
                <a:cs typeface="Arial" pitchFamily="34" charset="0"/>
              </a:rPr>
              <a:t>The national 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history</a:t>
            </a:r>
            <a:r>
              <a:rPr lang="fr-FR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museum</a:t>
            </a:r>
            <a:endParaRPr lang="fr-FR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29586" y="4429132"/>
            <a:ext cx="1214414" cy="3693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Arial" pitchFamily="34" charset="0"/>
                <a:cs typeface="Arial" pitchFamily="34" charset="0"/>
              </a:rPr>
              <a:t>The Tate Modern</a:t>
            </a:r>
          </a:p>
          <a:p>
            <a:pPr algn="ctr"/>
            <a:r>
              <a:rPr lang="fr-FR" sz="900" b="1" dirty="0" smtClean="0">
                <a:latin typeface="Arial" pitchFamily="34" charset="0"/>
                <a:cs typeface="Arial" pitchFamily="34" charset="0"/>
                <a:sym typeface="Wingdings"/>
              </a:rPr>
              <a:t></a:t>
            </a:r>
            <a:endParaRPr lang="fr-FR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14414" y="1928802"/>
            <a:ext cx="1214414" cy="3693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Arial" pitchFamily="34" charset="0"/>
                <a:cs typeface="Arial" pitchFamily="34" charset="0"/>
              </a:rPr>
              <a:t>The Sherlock Holmes 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museum</a:t>
            </a:r>
            <a:endParaRPr lang="fr-FR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86182" y="3786190"/>
            <a:ext cx="1500198" cy="230832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Arial" pitchFamily="34" charset="0"/>
                <a:cs typeface="Arial" pitchFamily="34" charset="0"/>
              </a:rPr>
              <a:t>Churchill 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ar</a:t>
            </a:r>
            <a:r>
              <a:rPr lang="fr-FR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900" b="1" dirty="0" err="1" smtClean="0">
                <a:latin typeface="Arial" pitchFamily="34" charset="0"/>
                <a:cs typeface="Arial" pitchFamily="34" charset="0"/>
              </a:rPr>
              <a:t>Rooms</a:t>
            </a:r>
            <a:endParaRPr lang="fr-FR" sz="9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471488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BUCKINGHAM PALACE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857364"/>
            <a:ext cx="5429288" cy="21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TOWER OF LONDON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928670"/>
            <a:ext cx="4357718" cy="364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LONDON BRIDGE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85794"/>
            <a:ext cx="5429256" cy="370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THE HOUSES OF PARLIAMENT </a:t>
            </a:r>
          </a:p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and BIG BEN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642918"/>
            <a:ext cx="5214974" cy="37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7224" y="5072074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pitchFamily="34" charset="0"/>
                <a:cs typeface="Arial" pitchFamily="34" charset="0"/>
              </a:rPr>
              <a:t>HYDE PARK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528852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472</Words>
  <PresentationFormat>Affichage à l'écran (4:3)</PresentationFormat>
  <Paragraphs>63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DELL</dc:creator>
  <cp:lastModifiedBy>DELL</cp:lastModifiedBy>
  <cp:revision>35</cp:revision>
  <dcterms:created xsi:type="dcterms:W3CDTF">2026-02-12T13:28:21Z</dcterms:created>
  <dcterms:modified xsi:type="dcterms:W3CDTF">2026-02-13T13:05:30Z</dcterms:modified>
</cp:coreProperties>
</file>